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56" r:id="rId2"/>
    <p:sldId id="257" r:id="rId3"/>
    <p:sldId id="258" r:id="rId4"/>
    <p:sldId id="259" r:id="rId5"/>
    <p:sldId id="260" r:id="rId6"/>
    <p:sldId id="266" r:id="rId7"/>
    <p:sldId id="265" r:id="rId8"/>
    <p:sldId id="267" r:id="rId9"/>
    <p:sldId id="268" r:id="rId10"/>
    <p:sldId id="301" r:id="rId11"/>
    <p:sldId id="274" r:id="rId12"/>
    <p:sldId id="270" r:id="rId13"/>
    <p:sldId id="271" r:id="rId14"/>
    <p:sldId id="275" r:id="rId15"/>
    <p:sldId id="281" r:id="rId16"/>
    <p:sldId id="282" r:id="rId17"/>
    <p:sldId id="283" r:id="rId18"/>
    <p:sldId id="284" r:id="rId19"/>
    <p:sldId id="290" r:id="rId20"/>
    <p:sldId id="289" r:id="rId21"/>
    <p:sldId id="288" r:id="rId22"/>
    <p:sldId id="287" r:id="rId23"/>
    <p:sldId id="286" r:id="rId24"/>
    <p:sldId id="293" r:id="rId25"/>
    <p:sldId id="294" r:id="rId26"/>
    <p:sldId id="295" r:id="rId27"/>
    <p:sldId id="296" r:id="rId28"/>
    <p:sldId id="297" r:id="rId29"/>
    <p:sldId id="298" r:id="rId30"/>
    <p:sldId id="299" r:id="rId31"/>
    <p:sldId id="300" r:id="rId32"/>
    <p:sldId id="285" r:id="rId33"/>
    <p:sldId id="277"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44" autoAdjust="0"/>
    <p:restoredTop sz="94660"/>
  </p:normalViewPr>
  <p:slideViewPr>
    <p:cSldViewPr>
      <p:cViewPr varScale="1">
        <p:scale>
          <a:sx n="104" d="100"/>
          <a:sy n="104" d="100"/>
        </p:scale>
        <p:origin x="1206"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bg-BG"/>
              <a:t>Редакт. стил загл. образец</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a:t>Щракнете, за да редактирате стила на подзаглавието в образеца</a:t>
            </a:r>
            <a:endParaRPr lang="en-US"/>
          </a:p>
        </p:txBody>
      </p:sp>
      <p:sp>
        <p:nvSpPr>
          <p:cNvPr id="4" name="Date Placeholder 3">
            <a:extLst>
              <a:ext uri="{FF2B5EF4-FFF2-40B4-BE49-F238E27FC236}">
                <a16:creationId xmlns:a16="http://schemas.microsoft.com/office/drawing/2014/main" id="{2ED970D5-F620-45B0-A149-6C192D20706A}"/>
              </a:ext>
            </a:extLst>
          </p:cNvPr>
          <p:cNvSpPr>
            <a:spLocks noGrp="1"/>
          </p:cNvSpPr>
          <p:nvPr>
            <p:ph type="dt" sz="half" idx="10"/>
          </p:nvPr>
        </p:nvSpPr>
        <p:spPr/>
        <p:txBody>
          <a:bodyPr/>
          <a:lstStyle>
            <a:lvl1pPr>
              <a:defRPr/>
            </a:lvl1pPr>
          </a:lstStyle>
          <a:p>
            <a:pPr>
              <a:defRPr/>
            </a:pPr>
            <a:endParaRPr lang="bg-BG"/>
          </a:p>
        </p:txBody>
      </p:sp>
      <p:sp>
        <p:nvSpPr>
          <p:cNvPr id="5" name="Footer Placeholder 4">
            <a:extLst>
              <a:ext uri="{FF2B5EF4-FFF2-40B4-BE49-F238E27FC236}">
                <a16:creationId xmlns:a16="http://schemas.microsoft.com/office/drawing/2014/main" id="{7431955C-BBFB-4E0F-80CD-5955826037D9}"/>
              </a:ext>
            </a:extLst>
          </p:cNvPr>
          <p:cNvSpPr>
            <a:spLocks noGrp="1"/>
          </p:cNvSpPr>
          <p:nvPr>
            <p:ph type="ftr" sz="quarter" idx="11"/>
          </p:nvPr>
        </p:nvSpPr>
        <p:spPr/>
        <p:txBody>
          <a:bodyPr/>
          <a:lstStyle>
            <a:lvl1pPr>
              <a:defRPr/>
            </a:lvl1pPr>
          </a:lstStyle>
          <a:p>
            <a:pPr>
              <a:defRPr/>
            </a:pPr>
            <a:endParaRPr lang="bg-BG"/>
          </a:p>
        </p:txBody>
      </p:sp>
      <p:sp>
        <p:nvSpPr>
          <p:cNvPr id="6" name="Slide Number Placeholder 5">
            <a:extLst>
              <a:ext uri="{FF2B5EF4-FFF2-40B4-BE49-F238E27FC236}">
                <a16:creationId xmlns:a16="http://schemas.microsoft.com/office/drawing/2014/main" id="{AF5DCAEA-60EF-4B2D-952A-CC33B597CE31}"/>
              </a:ext>
            </a:extLst>
          </p:cNvPr>
          <p:cNvSpPr>
            <a:spLocks noGrp="1"/>
          </p:cNvSpPr>
          <p:nvPr>
            <p:ph type="sldNum" sz="quarter" idx="12"/>
          </p:nvPr>
        </p:nvSpPr>
        <p:spPr/>
        <p:txBody>
          <a:bodyPr/>
          <a:lstStyle>
            <a:lvl1pPr>
              <a:defRPr/>
            </a:lvl1pPr>
          </a:lstStyle>
          <a:p>
            <a:pPr>
              <a:defRPr/>
            </a:pPr>
            <a:fld id="{B11DEE51-E548-4BEE-BE44-33BA119F18F5}" type="slidenum">
              <a:rPr lang="bg-BG" altLang="bg-BG"/>
              <a:pPr>
                <a:defRPr/>
              </a:pPr>
              <a:t>‹#›</a:t>
            </a:fld>
            <a:endParaRPr lang="bg-BG" altLang="bg-BG"/>
          </a:p>
        </p:txBody>
      </p:sp>
    </p:spTree>
    <p:extLst>
      <p:ext uri="{BB962C8B-B14F-4D97-AF65-F5344CB8AC3E}">
        <p14:creationId xmlns:p14="http://schemas.microsoft.com/office/powerpoint/2010/main" val="4120860687"/>
      </p:ext>
    </p:extLst>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a:p>
        </p:txBody>
      </p:sp>
      <p:sp>
        <p:nvSpPr>
          <p:cNvPr id="3" name="Content Placeholder 2"/>
          <p:cNvSpPr>
            <a:spLocks noGrp="1"/>
          </p:cNvSpPr>
          <p:nvPr>
            <p:ph idx="1"/>
          </p:nvPr>
        </p:nvSpPr>
        <p:spPr/>
        <p:txBody>
          <a:body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Date Placeholder 3">
            <a:extLst>
              <a:ext uri="{FF2B5EF4-FFF2-40B4-BE49-F238E27FC236}">
                <a16:creationId xmlns:a16="http://schemas.microsoft.com/office/drawing/2014/main" id="{5499AE16-2B88-4C4E-8746-F8D8502D2D6E}"/>
              </a:ext>
            </a:extLst>
          </p:cNvPr>
          <p:cNvSpPr>
            <a:spLocks noGrp="1"/>
          </p:cNvSpPr>
          <p:nvPr>
            <p:ph type="dt" sz="half" idx="10"/>
          </p:nvPr>
        </p:nvSpPr>
        <p:spPr/>
        <p:txBody>
          <a:bodyPr/>
          <a:lstStyle>
            <a:lvl1pPr>
              <a:defRPr/>
            </a:lvl1pPr>
          </a:lstStyle>
          <a:p>
            <a:pPr>
              <a:defRPr/>
            </a:pPr>
            <a:endParaRPr lang="bg-BG"/>
          </a:p>
        </p:txBody>
      </p:sp>
      <p:sp>
        <p:nvSpPr>
          <p:cNvPr id="5" name="Footer Placeholder 4">
            <a:extLst>
              <a:ext uri="{FF2B5EF4-FFF2-40B4-BE49-F238E27FC236}">
                <a16:creationId xmlns:a16="http://schemas.microsoft.com/office/drawing/2014/main" id="{F0ECF400-7492-4B0B-B7AC-0FD26EE5E60A}"/>
              </a:ext>
            </a:extLst>
          </p:cNvPr>
          <p:cNvSpPr>
            <a:spLocks noGrp="1"/>
          </p:cNvSpPr>
          <p:nvPr>
            <p:ph type="ftr" sz="quarter" idx="11"/>
          </p:nvPr>
        </p:nvSpPr>
        <p:spPr/>
        <p:txBody>
          <a:bodyPr/>
          <a:lstStyle>
            <a:lvl1pPr>
              <a:defRPr/>
            </a:lvl1pPr>
          </a:lstStyle>
          <a:p>
            <a:pPr>
              <a:defRPr/>
            </a:pPr>
            <a:endParaRPr lang="bg-BG"/>
          </a:p>
        </p:txBody>
      </p:sp>
      <p:sp>
        <p:nvSpPr>
          <p:cNvPr id="6" name="Slide Number Placeholder 5">
            <a:extLst>
              <a:ext uri="{FF2B5EF4-FFF2-40B4-BE49-F238E27FC236}">
                <a16:creationId xmlns:a16="http://schemas.microsoft.com/office/drawing/2014/main" id="{9389365D-7AD0-4B47-9FDD-406C094916CF}"/>
              </a:ext>
            </a:extLst>
          </p:cNvPr>
          <p:cNvSpPr>
            <a:spLocks noGrp="1"/>
          </p:cNvSpPr>
          <p:nvPr>
            <p:ph type="sldNum" sz="quarter" idx="12"/>
          </p:nvPr>
        </p:nvSpPr>
        <p:spPr/>
        <p:txBody>
          <a:bodyPr/>
          <a:lstStyle>
            <a:lvl1pPr>
              <a:defRPr/>
            </a:lvl1pPr>
          </a:lstStyle>
          <a:p>
            <a:pPr>
              <a:defRPr/>
            </a:pPr>
            <a:fld id="{F624F6D0-4C89-47B5-BE0E-5F4852CA71E8}" type="slidenum">
              <a:rPr lang="bg-BG" altLang="bg-BG"/>
              <a:pPr>
                <a:defRPr/>
              </a:pPr>
              <a:t>‹#›</a:t>
            </a:fld>
            <a:endParaRPr lang="bg-BG" altLang="bg-BG"/>
          </a:p>
        </p:txBody>
      </p:sp>
    </p:spTree>
    <p:extLst>
      <p:ext uri="{BB962C8B-B14F-4D97-AF65-F5344CB8AC3E}">
        <p14:creationId xmlns:p14="http://schemas.microsoft.com/office/powerpoint/2010/main" val="2173198198"/>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разд.">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bg-BG"/>
              <a:t>Редакт. стил загл. образец</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a:t>Редактиране на стиловете на текста в образеца</a:t>
            </a:r>
          </a:p>
        </p:txBody>
      </p:sp>
      <p:sp>
        <p:nvSpPr>
          <p:cNvPr id="4" name="Date Placeholder 3">
            <a:extLst>
              <a:ext uri="{FF2B5EF4-FFF2-40B4-BE49-F238E27FC236}">
                <a16:creationId xmlns:a16="http://schemas.microsoft.com/office/drawing/2014/main" id="{1CF0EE1C-E55C-4268-9F2B-442D6BDB41EB}"/>
              </a:ext>
            </a:extLst>
          </p:cNvPr>
          <p:cNvSpPr>
            <a:spLocks noGrp="1"/>
          </p:cNvSpPr>
          <p:nvPr>
            <p:ph type="dt" sz="half" idx="10"/>
          </p:nvPr>
        </p:nvSpPr>
        <p:spPr/>
        <p:txBody>
          <a:bodyPr/>
          <a:lstStyle>
            <a:lvl1pPr>
              <a:defRPr/>
            </a:lvl1pPr>
          </a:lstStyle>
          <a:p>
            <a:pPr>
              <a:defRPr/>
            </a:pPr>
            <a:endParaRPr lang="bg-BG"/>
          </a:p>
        </p:txBody>
      </p:sp>
      <p:sp>
        <p:nvSpPr>
          <p:cNvPr id="5" name="Footer Placeholder 4">
            <a:extLst>
              <a:ext uri="{FF2B5EF4-FFF2-40B4-BE49-F238E27FC236}">
                <a16:creationId xmlns:a16="http://schemas.microsoft.com/office/drawing/2014/main" id="{7733CF76-90A9-45B5-8979-BFC80F22FF40}"/>
              </a:ext>
            </a:extLst>
          </p:cNvPr>
          <p:cNvSpPr>
            <a:spLocks noGrp="1"/>
          </p:cNvSpPr>
          <p:nvPr>
            <p:ph type="ftr" sz="quarter" idx="11"/>
          </p:nvPr>
        </p:nvSpPr>
        <p:spPr/>
        <p:txBody>
          <a:bodyPr/>
          <a:lstStyle>
            <a:lvl1pPr>
              <a:defRPr/>
            </a:lvl1pPr>
          </a:lstStyle>
          <a:p>
            <a:pPr>
              <a:defRPr/>
            </a:pPr>
            <a:endParaRPr lang="bg-BG"/>
          </a:p>
        </p:txBody>
      </p:sp>
      <p:sp>
        <p:nvSpPr>
          <p:cNvPr id="6" name="Slide Number Placeholder 5">
            <a:extLst>
              <a:ext uri="{FF2B5EF4-FFF2-40B4-BE49-F238E27FC236}">
                <a16:creationId xmlns:a16="http://schemas.microsoft.com/office/drawing/2014/main" id="{2A672EAB-1C20-491B-97CA-EF08728C5296}"/>
              </a:ext>
            </a:extLst>
          </p:cNvPr>
          <p:cNvSpPr>
            <a:spLocks noGrp="1"/>
          </p:cNvSpPr>
          <p:nvPr>
            <p:ph type="sldNum" sz="quarter" idx="12"/>
          </p:nvPr>
        </p:nvSpPr>
        <p:spPr/>
        <p:txBody>
          <a:bodyPr/>
          <a:lstStyle>
            <a:lvl1pPr>
              <a:defRPr/>
            </a:lvl1pPr>
          </a:lstStyle>
          <a:p>
            <a:pPr>
              <a:defRPr/>
            </a:pPr>
            <a:fld id="{8F830D9E-1408-410B-8A09-09EEECD667D5}" type="slidenum">
              <a:rPr lang="bg-BG" altLang="bg-BG"/>
              <a:pPr>
                <a:defRPr/>
              </a:pPr>
              <a:t>‹#›</a:t>
            </a:fld>
            <a:endParaRPr lang="bg-BG" altLang="bg-BG"/>
          </a:p>
        </p:txBody>
      </p:sp>
    </p:spTree>
    <p:extLst>
      <p:ext uri="{BB962C8B-B14F-4D97-AF65-F5344CB8AC3E}">
        <p14:creationId xmlns:p14="http://schemas.microsoft.com/office/powerpoint/2010/main" val="2284725672"/>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5" name="Date Placeholder 3">
            <a:extLst>
              <a:ext uri="{FF2B5EF4-FFF2-40B4-BE49-F238E27FC236}">
                <a16:creationId xmlns:a16="http://schemas.microsoft.com/office/drawing/2014/main" id="{F33A300A-9355-46D3-9B8D-3D4260CEFF44}"/>
              </a:ext>
            </a:extLst>
          </p:cNvPr>
          <p:cNvSpPr>
            <a:spLocks noGrp="1"/>
          </p:cNvSpPr>
          <p:nvPr>
            <p:ph type="dt" sz="half" idx="10"/>
          </p:nvPr>
        </p:nvSpPr>
        <p:spPr/>
        <p:txBody>
          <a:bodyPr/>
          <a:lstStyle>
            <a:lvl1pPr>
              <a:defRPr/>
            </a:lvl1pPr>
          </a:lstStyle>
          <a:p>
            <a:pPr>
              <a:defRPr/>
            </a:pPr>
            <a:endParaRPr lang="bg-BG"/>
          </a:p>
        </p:txBody>
      </p:sp>
      <p:sp>
        <p:nvSpPr>
          <p:cNvPr id="6" name="Footer Placeholder 4">
            <a:extLst>
              <a:ext uri="{FF2B5EF4-FFF2-40B4-BE49-F238E27FC236}">
                <a16:creationId xmlns:a16="http://schemas.microsoft.com/office/drawing/2014/main" id="{3A548F3F-972F-4226-919C-B6967FE3CBE4}"/>
              </a:ext>
            </a:extLst>
          </p:cNvPr>
          <p:cNvSpPr>
            <a:spLocks noGrp="1"/>
          </p:cNvSpPr>
          <p:nvPr>
            <p:ph type="ftr" sz="quarter" idx="11"/>
          </p:nvPr>
        </p:nvSpPr>
        <p:spPr/>
        <p:txBody>
          <a:bodyPr/>
          <a:lstStyle>
            <a:lvl1pPr>
              <a:defRPr/>
            </a:lvl1pPr>
          </a:lstStyle>
          <a:p>
            <a:pPr>
              <a:defRPr/>
            </a:pPr>
            <a:endParaRPr lang="bg-BG"/>
          </a:p>
        </p:txBody>
      </p:sp>
      <p:sp>
        <p:nvSpPr>
          <p:cNvPr id="7" name="Slide Number Placeholder 5">
            <a:extLst>
              <a:ext uri="{FF2B5EF4-FFF2-40B4-BE49-F238E27FC236}">
                <a16:creationId xmlns:a16="http://schemas.microsoft.com/office/drawing/2014/main" id="{E61BEBD3-76C0-4285-B001-6508D23A4EE9}"/>
              </a:ext>
            </a:extLst>
          </p:cNvPr>
          <p:cNvSpPr>
            <a:spLocks noGrp="1"/>
          </p:cNvSpPr>
          <p:nvPr>
            <p:ph type="sldNum" sz="quarter" idx="12"/>
          </p:nvPr>
        </p:nvSpPr>
        <p:spPr/>
        <p:txBody>
          <a:bodyPr/>
          <a:lstStyle>
            <a:lvl1pPr>
              <a:defRPr/>
            </a:lvl1pPr>
          </a:lstStyle>
          <a:p>
            <a:pPr>
              <a:defRPr/>
            </a:pPr>
            <a:fld id="{85143F2A-1904-4C1E-A0FB-49A40B1EE6BE}" type="slidenum">
              <a:rPr lang="bg-BG" altLang="bg-BG"/>
              <a:pPr>
                <a:defRPr/>
              </a:pPr>
              <a:t>‹#›</a:t>
            </a:fld>
            <a:endParaRPr lang="bg-BG" altLang="bg-BG"/>
          </a:p>
        </p:txBody>
      </p:sp>
    </p:spTree>
    <p:extLst>
      <p:ext uri="{BB962C8B-B14F-4D97-AF65-F5344CB8AC3E}">
        <p14:creationId xmlns:p14="http://schemas.microsoft.com/office/powerpoint/2010/main" val="1233395983"/>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bg-BG"/>
              <a:t>Редакт. стил загл. образец</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Редактиране на стиловете на текста в образеца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Редактиране на стиловете на текста в образеца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7" name="Date Placeholder 3">
            <a:extLst>
              <a:ext uri="{FF2B5EF4-FFF2-40B4-BE49-F238E27FC236}">
                <a16:creationId xmlns:a16="http://schemas.microsoft.com/office/drawing/2014/main" id="{266DA8C7-47CD-499D-A529-5A762F79C792}"/>
              </a:ext>
            </a:extLst>
          </p:cNvPr>
          <p:cNvSpPr>
            <a:spLocks noGrp="1"/>
          </p:cNvSpPr>
          <p:nvPr>
            <p:ph type="dt" sz="half" idx="10"/>
          </p:nvPr>
        </p:nvSpPr>
        <p:spPr/>
        <p:txBody>
          <a:bodyPr/>
          <a:lstStyle>
            <a:lvl1pPr>
              <a:defRPr/>
            </a:lvl1pPr>
          </a:lstStyle>
          <a:p>
            <a:pPr>
              <a:defRPr/>
            </a:pPr>
            <a:endParaRPr lang="bg-BG"/>
          </a:p>
        </p:txBody>
      </p:sp>
      <p:sp>
        <p:nvSpPr>
          <p:cNvPr id="8" name="Footer Placeholder 4">
            <a:extLst>
              <a:ext uri="{FF2B5EF4-FFF2-40B4-BE49-F238E27FC236}">
                <a16:creationId xmlns:a16="http://schemas.microsoft.com/office/drawing/2014/main" id="{9AACA248-5882-48D9-B7FD-52102EA0E090}"/>
              </a:ext>
            </a:extLst>
          </p:cNvPr>
          <p:cNvSpPr>
            <a:spLocks noGrp="1"/>
          </p:cNvSpPr>
          <p:nvPr>
            <p:ph type="ftr" sz="quarter" idx="11"/>
          </p:nvPr>
        </p:nvSpPr>
        <p:spPr/>
        <p:txBody>
          <a:bodyPr/>
          <a:lstStyle>
            <a:lvl1pPr>
              <a:defRPr/>
            </a:lvl1pPr>
          </a:lstStyle>
          <a:p>
            <a:pPr>
              <a:defRPr/>
            </a:pPr>
            <a:endParaRPr lang="bg-BG"/>
          </a:p>
        </p:txBody>
      </p:sp>
      <p:sp>
        <p:nvSpPr>
          <p:cNvPr id="9" name="Slide Number Placeholder 5">
            <a:extLst>
              <a:ext uri="{FF2B5EF4-FFF2-40B4-BE49-F238E27FC236}">
                <a16:creationId xmlns:a16="http://schemas.microsoft.com/office/drawing/2014/main" id="{8290EA1C-7017-4CA7-9C22-2A548D655089}"/>
              </a:ext>
            </a:extLst>
          </p:cNvPr>
          <p:cNvSpPr>
            <a:spLocks noGrp="1"/>
          </p:cNvSpPr>
          <p:nvPr>
            <p:ph type="sldNum" sz="quarter" idx="12"/>
          </p:nvPr>
        </p:nvSpPr>
        <p:spPr/>
        <p:txBody>
          <a:bodyPr/>
          <a:lstStyle>
            <a:lvl1pPr>
              <a:defRPr/>
            </a:lvl1pPr>
          </a:lstStyle>
          <a:p>
            <a:pPr>
              <a:defRPr/>
            </a:pPr>
            <a:fld id="{30639FB6-40B1-4380-87C1-C16A99A814FD}" type="slidenum">
              <a:rPr lang="bg-BG" altLang="bg-BG"/>
              <a:pPr>
                <a:defRPr/>
              </a:pPr>
              <a:t>‹#›</a:t>
            </a:fld>
            <a:endParaRPr lang="bg-BG" altLang="bg-BG"/>
          </a:p>
        </p:txBody>
      </p:sp>
    </p:spTree>
    <p:extLst>
      <p:ext uri="{BB962C8B-B14F-4D97-AF65-F5344CB8AC3E}">
        <p14:creationId xmlns:p14="http://schemas.microsoft.com/office/powerpoint/2010/main" val="3861384564"/>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a:p>
        </p:txBody>
      </p:sp>
      <p:sp>
        <p:nvSpPr>
          <p:cNvPr id="3" name="Date Placeholder 3">
            <a:extLst>
              <a:ext uri="{FF2B5EF4-FFF2-40B4-BE49-F238E27FC236}">
                <a16:creationId xmlns:a16="http://schemas.microsoft.com/office/drawing/2014/main" id="{8BAF791B-707E-4EFB-9CB7-2568C9408D34}"/>
              </a:ext>
            </a:extLst>
          </p:cNvPr>
          <p:cNvSpPr>
            <a:spLocks noGrp="1"/>
          </p:cNvSpPr>
          <p:nvPr>
            <p:ph type="dt" sz="half" idx="10"/>
          </p:nvPr>
        </p:nvSpPr>
        <p:spPr/>
        <p:txBody>
          <a:bodyPr/>
          <a:lstStyle>
            <a:lvl1pPr>
              <a:defRPr/>
            </a:lvl1pPr>
          </a:lstStyle>
          <a:p>
            <a:pPr>
              <a:defRPr/>
            </a:pPr>
            <a:endParaRPr lang="bg-BG"/>
          </a:p>
        </p:txBody>
      </p:sp>
      <p:sp>
        <p:nvSpPr>
          <p:cNvPr id="4" name="Footer Placeholder 4">
            <a:extLst>
              <a:ext uri="{FF2B5EF4-FFF2-40B4-BE49-F238E27FC236}">
                <a16:creationId xmlns:a16="http://schemas.microsoft.com/office/drawing/2014/main" id="{2E96CE3B-05C0-4111-899A-BE966E583F1B}"/>
              </a:ext>
            </a:extLst>
          </p:cNvPr>
          <p:cNvSpPr>
            <a:spLocks noGrp="1"/>
          </p:cNvSpPr>
          <p:nvPr>
            <p:ph type="ftr" sz="quarter" idx="11"/>
          </p:nvPr>
        </p:nvSpPr>
        <p:spPr/>
        <p:txBody>
          <a:bodyPr/>
          <a:lstStyle>
            <a:lvl1pPr>
              <a:defRPr/>
            </a:lvl1pPr>
          </a:lstStyle>
          <a:p>
            <a:pPr>
              <a:defRPr/>
            </a:pPr>
            <a:endParaRPr lang="bg-BG"/>
          </a:p>
        </p:txBody>
      </p:sp>
      <p:sp>
        <p:nvSpPr>
          <p:cNvPr id="5" name="Slide Number Placeholder 5">
            <a:extLst>
              <a:ext uri="{FF2B5EF4-FFF2-40B4-BE49-F238E27FC236}">
                <a16:creationId xmlns:a16="http://schemas.microsoft.com/office/drawing/2014/main" id="{E9AD4BD9-7B38-4869-AC81-604A1CAF247F}"/>
              </a:ext>
            </a:extLst>
          </p:cNvPr>
          <p:cNvSpPr>
            <a:spLocks noGrp="1"/>
          </p:cNvSpPr>
          <p:nvPr>
            <p:ph type="sldNum" sz="quarter" idx="12"/>
          </p:nvPr>
        </p:nvSpPr>
        <p:spPr/>
        <p:txBody>
          <a:bodyPr/>
          <a:lstStyle>
            <a:lvl1pPr>
              <a:defRPr/>
            </a:lvl1pPr>
          </a:lstStyle>
          <a:p>
            <a:pPr>
              <a:defRPr/>
            </a:pPr>
            <a:fld id="{52F73F3C-DE9A-440B-A073-512371B816F7}" type="slidenum">
              <a:rPr lang="bg-BG" altLang="bg-BG"/>
              <a:pPr>
                <a:defRPr/>
              </a:pPr>
              <a:t>‹#›</a:t>
            </a:fld>
            <a:endParaRPr lang="bg-BG" altLang="bg-BG"/>
          </a:p>
        </p:txBody>
      </p:sp>
    </p:spTree>
    <p:extLst>
      <p:ext uri="{BB962C8B-B14F-4D97-AF65-F5344CB8AC3E}">
        <p14:creationId xmlns:p14="http://schemas.microsoft.com/office/powerpoint/2010/main" val="2507727190"/>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4FCC55A-02D0-4F47-B5D7-564548EA1CE2}"/>
              </a:ext>
            </a:extLst>
          </p:cNvPr>
          <p:cNvSpPr>
            <a:spLocks noGrp="1"/>
          </p:cNvSpPr>
          <p:nvPr>
            <p:ph type="dt" sz="half" idx="10"/>
          </p:nvPr>
        </p:nvSpPr>
        <p:spPr/>
        <p:txBody>
          <a:bodyPr/>
          <a:lstStyle>
            <a:lvl1pPr>
              <a:defRPr/>
            </a:lvl1pPr>
          </a:lstStyle>
          <a:p>
            <a:pPr>
              <a:defRPr/>
            </a:pPr>
            <a:endParaRPr lang="bg-BG"/>
          </a:p>
        </p:txBody>
      </p:sp>
      <p:sp>
        <p:nvSpPr>
          <p:cNvPr id="3" name="Footer Placeholder 4">
            <a:extLst>
              <a:ext uri="{FF2B5EF4-FFF2-40B4-BE49-F238E27FC236}">
                <a16:creationId xmlns:a16="http://schemas.microsoft.com/office/drawing/2014/main" id="{BC1AFAB1-9CD3-4B41-AF41-40C7292957AA}"/>
              </a:ext>
            </a:extLst>
          </p:cNvPr>
          <p:cNvSpPr>
            <a:spLocks noGrp="1"/>
          </p:cNvSpPr>
          <p:nvPr>
            <p:ph type="ftr" sz="quarter" idx="11"/>
          </p:nvPr>
        </p:nvSpPr>
        <p:spPr/>
        <p:txBody>
          <a:bodyPr/>
          <a:lstStyle>
            <a:lvl1pPr>
              <a:defRPr/>
            </a:lvl1pPr>
          </a:lstStyle>
          <a:p>
            <a:pPr>
              <a:defRPr/>
            </a:pPr>
            <a:endParaRPr lang="bg-BG"/>
          </a:p>
        </p:txBody>
      </p:sp>
      <p:sp>
        <p:nvSpPr>
          <p:cNvPr id="4" name="Slide Number Placeholder 5">
            <a:extLst>
              <a:ext uri="{FF2B5EF4-FFF2-40B4-BE49-F238E27FC236}">
                <a16:creationId xmlns:a16="http://schemas.microsoft.com/office/drawing/2014/main" id="{23B8A885-CE53-468D-81DE-671C7F5FDEF8}"/>
              </a:ext>
            </a:extLst>
          </p:cNvPr>
          <p:cNvSpPr>
            <a:spLocks noGrp="1"/>
          </p:cNvSpPr>
          <p:nvPr>
            <p:ph type="sldNum" sz="quarter" idx="12"/>
          </p:nvPr>
        </p:nvSpPr>
        <p:spPr/>
        <p:txBody>
          <a:bodyPr/>
          <a:lstStyle>
            <a:lvl1pPr>
              <a:defRPr/>
            </a:lvl1pPr>
          </a:lstStyle>
          <a:p>
            <a:pPr>
              <a:defRPr/>
            </a:pPr>
            <a:fld id="{22DD947C-1924-4A89-BA46-A20EC6610CF6}" type="slidenum">
              <a:rPr lang="bg-BG" altLang="bg-BG"/>
              <a:pPr>
                <a:defRPr/>
              </a:pPr>
              <a:t>‹#›</a:t>
            </a:fld>
            <a:endParaRPr lang="bg-BG" altLang="bg-BG"/>
          </a:p>
        </p:txBody>
      </p:sp>
    </p:spTree>
    <p:extLst>
      <p:ext uri="{BB962C8B-B14F-4D97-AF65-F5344CB8AC3E}">
        <p14:creationId xmlns:p14="http://schemas.microsoft.com/office/powerpoint/2010/main" val="4217568329"/>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bg-BG"/>
              <a:t>Редакт. стил загл. образец</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a:t>Редактиране на стиловете на текста в образеца</a:t>
            </a:r>
          </a:p>
        </p:txBody>
      </p:sp>
      <p:sp>
        <p:nvSpPr>
          <p:cNvPr id="5" name="Date Placeholder 3">
            <a:extLst>
              <a:ext uri="{FF2B5EF4-FFF2-40B4-BE49-F238E27FC236}">
                <a16:creationId xmlns:a16="http://schemas.microsoft.com/office/drawing/2014/main" id="{D1E8D15F-DCA1-448B-AF2D-9955FE9BC049}"/>
              </a:ext>
            </a:extLst>
          </p:cNvPr>
          <p:cNvSpPr>
            <a:spLocks noGrp="1"/>
          </p:cNvSpPr>
          <p:nvPr>
            <p:ph type="dt" sz="half" idx="10"/>
          </p:nvPr>
        </p:nvSpPr>
        <p:spPr/>
        <p:txBody>
          <a:bodyPr/>
          <a:lstStyle>
            <a:lvl1pPr>
              <a:defRPr/>
            </a:lvl1pPr>
          </a:lstStyle>
          <a:p>
            <a:pPr>
              <a:defRPr/>
            </a:pPr>
            <a:endParaRPr lang="bg-BG"/>
          </a:p>
        </p:txBody>
      </p:sp>
      <p:sp>
        <p:nvSpPr>
          <p:cNvPr id="6" name="Footer Placeholder 4">
            <a:extLst>
              <a:ext uri="{FF2B5EF4-FFF2-40B4-BE49-F238E27FC236}">
                <a16:creationId xmlns:a16="http://schemas.microsoft.com/office/drawing/2014/main" id="{5B041994-7171-4D2E-9715-C3FC1AE3C009}"/>
              </a:ext>
            </a:extLst>
          </p:cNvPr>
          <p:cNvSpPr>
            <a:spLocks noGrp="1"/>
          </p:cNvSpPr>
          <p:nvPr>
            <p:ph type="ftr" sz="quarter" idx="11"/>
          </p:nvPr>
        </p:nvSpPr>
        <p:spPr/>
        <p:txBody>
          <a:bodyPr/>
          <a:lstStyle>
            <a:lvl1pPr>
              <a:defRPr/>
            </a:lvl1pPr>
          </a:lstStyle>
          <a:p>
            <a:pPr>
              <a:defRPr/>
            </a:pPr>
            <a:endParaRPr lang="bg-BG"/>
          </a:p>
        </p:txBody>
      </p:sp>
      <p:sp>
        <p:nvSpPr>
          <p:cNvPr id="7" name="Slide Number Placeholder 5">
            <a:extLst>
              <a:ext uri="{FF2B5EF4-FFF2-40B4-BE49-F238E27FC236}">
                <a16:creationId xmlns:a16="http://schemas.microsoft.com/office/drawing/2014/main" id="{B1D5F1CE-DFB4-4224-ADFE-AE3D95416EB0}"/>
              </a:ext>
            </a:extLst>
          </p:cNvPr>
          <p:cNvSpPr>
            <a:spLocks noGrp="1"/>
          </p:cNvSpPr>
          <p:nvPr>
            <p:ph type="sldNum" sz="quarter" idx="12"/>
          </p:nvPr>
        </p:nvSpPr>
        <p:spPr/>
        <p:txBody>
          <a:bodyPr/>
          <a:lstStyle>
            <a:lvl1pPr>
              <a:defRPr/>
            </a:lvl1pPr>
          </a:lstStyle>
          <a:p>
            <a:pPr>
              <a:defRPr/>
            </a:pPr>
            <a:fld id="{4FF32FAD-3155-45EF-A5A2-ACAA46B8EC20}" type="slidenum">
              <a:rPr lang="bg-BG" altLang="bg-BG"/>
              <a:pPr>
                <a:defRPr/>
              </a:pPr>
              <a:t>‹#›</a:t>
            </a:fld>
            <a:endParaRPr lang="bg-BG" altLang="bg-BG"/>
          </a:p>
        </p:txBody>
      </p:sp>
    </p:spTree>
    <p:extLst>
      <p:ext uri="{BB962C8B-B14F-4D97-AF65-F5344CB8AC3E}">
        <p14:creationId xmlns:p14="http://schemas.microsoft.com/office/powerpoint/2010/main" val="4223477336"/>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bg-BG"/>
              <a:t>Редакт. стил загл. образец</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bg-BG" noProof="0"/>
              <a:t>Щракнете върху иконата, за да добавите картина</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a:t>Редактиране на стиловете на текста в образеца</a:t>
            </a:r>
          </a:p>
        </p:txBody>
      </p:sp>
      <p:sp>
        <p:nvSpPr>
          <p:cNvPr id="5" name="Date Placeholder 3">
            <a:extLst>
              <a:ext uri="{FF2B5EF4-FFF2-40B4-BE49-F238E27FC236}">
                <a16:creationId xmlns:a16="http://schemas.microsoft.com/office/drawing/2014/main" id="{A7DAB738-7FFA-4064-8BD9-BCADC830A502}"/>
              </a:ext>
            </a:extLst>
          </p:cNvPr>
          <p:cNvSpPr>
            <a:spLocks noGrp="1"/>
          </p:cNvSpPr>
          <p:nvPr>
            <p:ph type="dt" sz="half" idx="10"/>
          </p:nvPr>
        </p:nvSpPr>
        <p:spPr/>
        <p:txBody>
          <a:bodyPr/>
          <a:lstStyle>
            <a:lvl1pPr>
              <a:defRPr/>
            </a:lvl1pPr>
          </a:lstStyle>
          <a:p>
            <a:pPr>
              <a:defRPr/>
            </a:pPr>
            <a:endParaRPr lang="bg-BG"/>
          </a:p>
        </p:txBody>
      </p:sp>
      <p:sp>
        <p:nvSpPr>
          <p:cNvPr id="6" name="Footer Placeholder 4">
            <a:extLst>
              <a:ext uri="{FF2B5EF4-FFF2-40B4-BE49-F238E27FC236}">
                <a16:creationId xmlns:a16="http://schemas.microsoft.com/office/drawing/2014/main" id="{451E5430-A1CC-4916-A2C6-A45A3515D40F}"/>
              </a:ext>
            </a:extLst>
          </p:cNvPr>
          <p:cNvSpPr>
            <a:spLocks noGrp="1"/>
          </p:cNvSpPr>
          <p:nvPr>
            <p:ph type="ftr" sz="quarter" idx="11"/>
          </p:nvPr>
        </p:nvSpPr>
        <p:spPr/>
        <p:txBody>
          <a:bodyPr/>
          <a:lstStyle>
            <a:lvl1pPr>
              <a:defRPr/>
            </a:lvl1pPr>
          </a:lstStyle>
          <a:p>
            <a:pPr>
              <a:defRPr/>
            </a:pPr>
            <a:endParaRPr lang="bg-BG"/>
          </a:p>
        </p:txBody>
      </p:sp>
      <p:sp>
        <p:nvSpPr>
          <p:cNvPr id="7" name="Slide Number Placeholder 5">
            <a:extLst>
              <a:ext uri="{FF2B5EF4-FFF2-40B4-BE49-F238E27FC236}">
                <a16:creationId xmlns:a16="http://schemas.microsoft.com/office/drawing/2014/main" id="{BD6DB6C2-AA3E-452A-917F-5944C76E48D6}"/>
              </a:ext>
            </a:extLst>
          </p:cNvPr>
          <p:cNvSpPr>
            <a:spLocks noGrp="1"/>
          </p:cNvSpPr>
          <p:nvPr>
            <p:ph type="sldNum" sz="quarter" idx="12"/>
          </p:nvPr>
        </p:nvSpPr>
        <p:spPr/>
        <p:txBody>
          <a:bodyPr/>
          <a:lstStyle>
            <a:lvl1pPr>
              <a:defRPr/>
            </a:lvl1pPr>
          </a:lstStyle>
          <a:p>
            <a:pPr>
              <a:defRPr/>
            </a:pPr>
            <a:fld id="{026E8FC4-EB5E-48BF-BB86-8DBFA176BB5A}" type="slidenum">
              <a:rPr lang="bg-BG" altLang="bg-BG"/>
              <a:pPr>
                <a:defRPr/>
              </a:pPr>
              <a:t>‹#›</a:t>
            </a:fld>
            <a:endParaRPr lang="bg-BG" altLang="bg-BG"/>
          </a:p>
        </p:txBody>
      </p:sp>
    </p:spTree>
    <p:extLst>
      <p:ext uri="{BB962C8B-B14F-4D97-AF65-F5344CB8AC3E}">
        <p14:creationId xmlns:p14="http://schemas.microsoft.com/office/powerpoint/2010/main" val="4091490618"/>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a:p>
        </p:txBody>
      </p:sp>
      <p:sp>
        <p:nvSpPr>
          <p:cNvPr id="3" name="Vertical Text Placeholder 2"/>
          <p:cNvSpPr>
            <a:spLocks noGrp="1"/>
          </p:cNvSpPr>
          <p:nvPr>
            <p:ph type="body" orient="vert" idx="1"/>
          </p:nvPr>
        </p:nvSpPr>
        <p:spPr/>
        <p:txBody>
          <a:bodyPr vert="eaVert"/>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Date Placeholder 3">
            <a:extLst>
              <a:ext uri="{FF2B5EF4-FFF2-40B4-BE49-F238E27FC236}">
                <a16:creationId xmlns:a16="http://schemas.microsoft.com/office/drawing/2014/main" id="{1BE83183-BF4C-44CB-8A26-F17229ADE0BF}"/>
              </a:ext>
            </a:extLst>
          </p:cNvPr>
          <p:cNvSpPr>
            <a:spLocks noGrp="1"/>
          </p:cNvSpPr>
          <p:nvPr>
            <p:ph type="dt" sz="half" idx="10"/>
          </p:nvPr>
        </p:nvSpPr>
        <p:spPr/>
        <p:txBody>
          <a:bodyPr/>
          <a:lstStyle>
            <a:lvl1pPr>
              <a:defRPr/>
            </a:lvl1pPr>
          </a:lstStyle>
          <a:p>
            <a:pPr>
              <a:defRPr/>
            </a:pPr>
            <a:endParaRPr lang="bg-BG"/>
          </a:p>
        </p:txBody>
      </p:sp>
      <p:sp>
        <p:nvSpPr>
          <p:cNvPr id="5" name="Footer Placeholder 4">
            <a:extLst>
              <a:ext uri="{FF2B5EF4-FFF2-40B4-BE49-F238E27FC236}">
                <a16:creationId xmlns:a16="http://schemas.microsoft.com/office/drawing/2014/main" id="{203C8538-587E-4EE6-A540-8FC9D93D1074}"/>
              </a:ext>
            </a:extLst>
          </p:cNvPr>
          <p:cNvSpPr>
            <a:spLocks noGrp="1"/>
          </p:cNvSpPr>
          <p:nvPr>
            <p:ph type="ftr" sz="quarter" idx="11"/>
          </p:nvPr>
        </p:nvSpPr>
        <p:spPr/>
        <p:txBody>
          <a:bodyPr/>
          <a:lstStyle>
            <a:lvl1pPr>
              <a:defRPr/>
            </a:lvl1pPr>
          </a:lstStyle>
          <a:p>
            <a:pPr>
              <a:defRPr/>
            </a:pPr>
            <a:endParaRPr lang="bg-BG"/>
          </a:p>
        </p:txBody>
      </p:sp>
      <p:sp>
        <p:nvSpPr>
          <p:cNvPr id="6" name="Slide Number Placeholder 5">
            <a:extLst>
              <a:ext uri="{FF2B5EF4-FFF2-40B4-BE49-F238E27FC236}">
                <a16:creationId xmlns:a16="http://schemas.microsoft.com/office/drawing/2014/main" id="{B3866220-39AA-41C6-AAF8-F3E60B11E323}"/>
              </a:ext>
            </a:extLst>
          </p:cNvPr>
          <p:cNvSpPr>
            <a:spLocks noGrp="1"/>
          </p:cNvSpPr>
          <p:nvPr>
            <p:ph type="sldNum" sz="quarter" idx="12"/>
          </p:nvPr>
        </p:nvSpPr>
        <p:spPr/>
        <p:txBody>
          <a:bodyPr/>
          <a:lstStyle>
            <a:lvl1pPr>
              <a:defRPr/>
            </a:lvl1pPr>
          </a:lstStyle>
          <a:p>
            <a:pPr>
              <a:defRPr/>
            </a:pPr>
            <a:fld id="{7FD5501A-FE84-4CAE-8540-0C01FE4568BE}" type="slidenum">
              <a:rPr lang="bg-BG" altLang="bg-BG"/>
              <a:pPr>
                <a:defRPr/>
              </a:pPr>
              <a:t>‹#›</a:t>
            </a:fld>
            <a:endParaRPr lang="bg-BG" altLang="bg-BG"/>
          </a:p>
        </p:txBody>
      </p:sp>
    </p:spTree>
    <p:extLst>
      <p:ext uri="{BB962C8B-B14F-4D97-AF65-F5344CB8AC3E}">
        <p14:creationId xmlns:p14="http://schemas.microsoft.com/office/powerpoint/2010/main" val="3637623337"/>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bg-BG"/>
              <a:t>Редакт. стил загл. образец</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Date Placeholder 3">
            <a:extLst>
              <a:ext uri="{FF2B5EF4-FFF2-40B4-BE49-F238E27FC236}">
                <a16:creationId xmlns:a16="http://schemas.microsoft.com/office/drawing/2014/main" id="{1C9D166F-B53A-4F87-B55B-65B7D91AADC5}"/>
              </a:ext>
            </a:extLst>
          </p:cNvPr>
          <p:cNvSpPr>
            <a:spLocks noGrp="1"/>
          </p:cNvSpPr>
          <p:nvPr>
            <p:ph type="dt" sz="half" idx="10"/>
          </p:nvPr>
        </p:nvSpPr>
        <p:spPr/>
        <p:txBody>
          <a:bodyPr/>
          <a:lstStyle>
            <a:lvl1pPr>
              <a:defRPr/>
            </a:lvl1pPr>
          </a:lstStyle>
          <a:p>
            <a:pPr>
              <a:defRPr/>
            </a:pPr>
            <a:endParaRPr lang="bg-BG"/>
          </a:p>
        </p:txBody>
      </p:sp>
      <p:sp>
        <p:nvSpPr>
          <p:cNvPr id="5" name="Footer Placeholder 4">
            <a:extLst>
              <a:ext uri="{FF2B5EF4-FFF2-40B4-BE49-F238E27FC236}">
                <a16:creationId xmlns:a16="http://schemas.microsoft.com/office/drawing/2014/main" id="{F2EA23AE-38D1-47B7-9AFA-622291EAD8AD}"/>
              </a:ext>
            </a:extLst>
          </p:cNvPr>
          <p:cNvSpPr>
            <a:spLocks noGrp="1"/>
          </p:cNvSpPr>
          <p:nvPr>
            <p:ph type="ftr" sz="quarter" idx="11"/>
          </p:nvPr>
        </p:nvSpPr>
        <p:spPr/>
        <p:txBody>
          <a:bodyPr/>
          <a:lstStyle>
            <a:lvl1pPr>
              <a:defRPr/>
            </a:lvl1pPr>
          </a:lstStyle>
          <a:p>
            <a:pPr>
              <a:defRPr/>
            </a:pPr>
            <a:endParaRPr lang="bg-BG"/>
          </a:p>
        </p:txBody>
      </p:sp>
      <p:sp>
        <p:nvSpPr>
          <p:cNvPr id="6" name="Slide Number Placeholder 5">
            <a:extLst>
              <a:ext uri="{FF2B5EF4-FFF2-40B4-BE49-F238E27FC236}">
                <a16:creationId xmlns:a16="http://schemas.microsoft.com/office/drawing/2014/main" id="{43A5822B-3319-49F4-8F76-FFCB118CDA99}"/>
              </a:ext>
            </a:extLst>
          </p:cNvPr>
          <p:cNvSpPr>
            <a:spLocks noGrp="1"/>
          </p:cNvSpPr>
          <p:nvPr>
            <p:ph type="sldNum" sz="quarter" idx="12"/>
          </p:nvPr>
        </p:nvSpPr>
        <p:spPr/>
        <p:txBody>
          <a:bodyPr/>
          <a:lstStyle>
            <a:lvl1pPr>
              <a:defRPr/>
            </a:lvl1pPr>
          </a:lstStyle>
          <a:p>
            <a:pPr>
              <a:defRPr/>
            </a:pPr>
            <a:fld id="{40524FE9-BFBB-4DA8-BD06-BE288538C656}" type="slidenum">
              <a:rPr lang="bg-BG" altLang="bg-BG"/>
              <a:pPr>
                <a:defRPr/>
              </a:pPr>
              <a:t>‹#›</a:t>
            </a:fld>
            <a:endParaRPr lang="bg-BG" altLang="bg-BG"/>
          </a:p>
        </p:txBody>
      </p:sp>
    </p:spTree>
    <p:extLst>
      <p:ext uri="{BB962C8B-B14F-4D97-AF65-F5344CB8AC3E}">
        <p14:creationId xmlns:p14="http://schemas.microsoft.com/office/powerpoint/2010/main" val="1258396171"/>
      </p:ext>
    </p:extLst>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endParaRPr lang="bg-BG"/>
          </a:p>
        </p:txBody>
      </p:sp>
      <p:sp>
        <p:nvSpPr>
          <p:cNvPr id="3" name="Content Placeholder 2"/>
          <p:cNvSpPr>
            <a:spLocks noGrp="1"/>
          </p:cNvSpPr>
          <p:nvPr>
            <p:ph sz="quarter" idx="1"/>
          </p:nvPr>
        </p:nvSpPr>
        <p:spPr>
          <a:xfrm>
            <a:off x="914400" y="1600200"/>
            <a:ext cx="38100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quarter" idx="2"/>
          </p:nvPr>
        </p:nvSpPr>
        <p:spPr>
          <a:xfrm>
            <a:off x="914400" y="3941763"/>
            <a:ext cx="38100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half" idx="3"/>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Date Placeholder 3">
            <a:extLst>
              <a:ext uri="{FF2B5EF4-FFF2-40B4-BE49-F238E27FC236}">
                <a16:creationId xmlns:a16="http://schemas.microsoft.com/office/drawing/2014/main" id="{B4FA0942-9946-4C4B-AD57-AE94DC05C2C9}"/>
              </a:ext>
            </a:extLst>
          </p:cNvPr>
          <p:cNvSpPr>
            <a:spLocks noGrp="1"/>
          </p:cNvSpPr>
          <p:nvPr>
            <p:ph type="dt" sz="half" idx="10"/>
          </p:nvPr>
        </p:nvSpPr>
        <p:spPr/>
        <p:txBody>
          <a:bodyPr/>
          <a:lstStyle>
            <a:lvl1pPr>
              <a:defRPr/>
            </a:lvl1pPr>
          </a:lstStyle>
          <a:p>
            <a:pPr>
              <a:defRPr/>
            </a:pPr>
            <a:endParaRPr lang="bg-BG"/>
          </a:p>
        </p:txBody>
      </p:sp>
      <p:sp>
        <p:nvSpPr>
          <p:cNvPr id="7" name="Footer Placeholder 4">
            <a:extLst>
              <a:ext uri="{FF2B5EF4-FFF2-40B4-BE49-F238E27FC236}">
                <a16:creationId xmlns:a16="http://schemas.microsoft.com/office/drawing/2014/main" id="{78CBE36E-19B6-45D9-B9F2-50A19161A7B9}"/>
              </a:ext>
            </a:extLst>
          </p:cNvPr>
          <p:cNvSpPr>
            <a:spLocks noGrp="1"/>
          </p:cNvSpPr>
          <p:nvPr>
            <p:ph type="ftr" sz="quarter" idx="11"/>
          </p:nvPr>
        </p:nvSpPr>
        <p:spPr/>
        <p:txBody>
          <a:bodyPr/>
          <a:lstStyle>
            <a:lvl1pPr>
              <a:defRPr/>
            </a:lvl1pPr>
          </a:lstStyle>
          <a:p>
            <a:pPr>
              <a:defRPr/>
            </a:pPr>
            <a:endParaRPr lang="bg-BG"/>
          </a:p>
        </p:txBody>
      </p:sp>
      <p:sp>
        <p:nvSpPr>
          <p:cNvPr id="8" name="Slide Number Placeholder 5">
            <a:extLst>
              <a:ext uri="{FF2B5EF4-FFF2-40B4-BE49-F238E27FC236}">
                <a16:creationId xmlns:a16="http://schemas.microsoft.com/office/drawing/2014/main" id="{2ADE5F6A-211A-433D-9C24-56493BE2EEF8}"/>
              </a:ext>
            </a:extLst>
          </p:cNvPr>
          <p:cNvSpPr>
            <a:spLocks noGrp="1"/>
          </p:cNvSpPr>
          <p:nvPr>
            <p:ph type="sldNum" sz="quarter" idx="12"/>
          </p:nvPr>
        </p:nvSpPr>
        <p:spPr/>
        <p:txBody>
          <a:bodyPr/>
          <a:lstStyle>
            <a:lvl1pPr>
              <a:defRPr/>
            </a:lvl1pPr>
          </a:lstStyle>
          <a:p>
            <a:pPr>
              <a:defRPr/>
            </a:pPr>
            <a:fld id="{6216BAFF-2C59-483C-9888-54DE68F8BEE1}" type="slidenum">
              <a:rPr lang="bg-BG" altLang="bg-BG"/>
              <a:pPr>
                <a:defRPr/>
              </a:pPr>
              <a:t>‹#›</a:t>
            </a:fld>
            <a:endParaRPr lang="bg-BG" altLang="bg-BG"/>
          </a:p>
        </p:txBody>
      </p:sp>
    </p:spTree>
    <p:extLst>
      <p:ext uri="{BB962C8B-B14F-4D97-AF65-F5344CB8AC3E}">
        <p14:creationId xmlns:p14="http://schemas.microsoft.com/office/powerpoint/2010/main" val="492371553"/>
      </p:ext>
    </p:extLst>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3"/>
            <a:ext cx="7772400" cy="1143000"/>
          </a:xfrm>
        </p:spPr>
        <p:txBody>
          <a:bodyPr/>
          <a:lstStyle/>
          <a:p>
            <a:r>
              <a:rPr lang="en-US"/>
              <a:t>Click to edit Master title style</a:t>
            </a:r>
            <a:endParaRPr lang="bg-BG"/>
          </a:p>
        </p:txBody>
      </p:sp>
      <p:sp>
        <p:nvSpPr>
          <p:cNvPr id="3" name="Content Placeholder 2"/>
          <p:cNvSpPr>
            <a:spLocks noGrp="1"/>
          </p:cNvSpPr>
          <p:nvPr>
            <p:ph sz="quarter" idx="1"/>
          </p:nvPr>
        </p:nvSpPr>
        <p:spPr>
          <a:xfrm>
            <a:off x="914400" y="1600200"/>
            <a:ext cx="38100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quarter" idx="2"/>
          </p:nvPr>
        </p:nvSpPr>
        <p:spPr>
          <a:xfrm>
            <a:off x="4876800" y="1600200"/>
            <a:ext cx="38100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Content Placeholder 4"/>
          <p:cNvSpPr>
            <a:spLocks noGrp="1"/>
          </p:cNvSpPr>
          <p:nvPr>
            <p:ph sz="quarter" idx="3"/>
          </p:nvPr>
        </p:nvSpPr>
        <p:spPr>
          <a:xfrm>
            <a:off x="914400" y="3941763"/>
            <a:ext cx="38100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Content Placeholder 5"/>
          <p:cNvSpPr>
            <a:spLocks noGrp="1"/>
          </p:cNvSpPr>
          <p:nvPr>
            <p:ph sz="quarter" idx="4"/>
          </p:nvPr>
        </p:nvSpPr>
        <p:spPr>
          <a:xfrm>
            <a:off x="4876800" y="3941763"/>
            <a:ext cx="38100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3">
            <a:extLst>
              <a:ext uri="{FF2B5EF4-FFF2-40B4-BE49-F238E27FC236}">
                <a16:creationId xmlns:a16="http://schemas.microsoft.com/office/drawing/2014/main" id="{87AD9453-3DD6-4035-AFCA-033B1D74B82E}"/>
              </a:ext>
            </a:extLst>
          </p:cNvPr>
          <p:cNvSpPr>
            <a:spLocks noGrp="1"/>
          </p:cNvSpPr>
          <p:nvPr>
            <p:ph type="dt" sz="half" idx="10"/>
          </p:nvPr>
        </p:nvSpPr>
        <p:spPr/>
        <p:txBody>
          <a:bodyPr/>
          <a:lstStyle>
            <a:lvl1pPr>
              <a:defRPr/>
            </a:lvl1pPr>
          </a:lstStyle>
          <a:p>
            <a:pPr>
              <a:defRPr/>
            </a:pPr>
            <a:endParaRPr lang="bg-BG"/>
          </a:p>
        </p:txBody>
      </p:sp>
      <p:sp>
        <p:nvSpPr>
          <p:cNvPr id="8" name="Footer Placeholder 4">
            <a:extLst>
              <a:ext uri="{FF2B5EF4-FFF2-40B4-BE49-F238E27FC236}">
                <a16:creationId xmlns:a16="http://schemas.microsoft.com/office/drawing/2014/main" id="{B2198F16-5B10-4BB8-9F42-D4AD9B28F1EC}"/>
              </a:ext>
            </a:extLst>
          </p:cNvPr>
          <p:cNvSpPr>
            <a:spLocks noGrp="1"/>
          </p:cNvSpPr>
          <p:nvPr>
            <p:ph type="ftr" sz="quarter" idx="11"/>
          </p:nvPr>
        </p:nvSpPr>
        <p:spPr/>
        <p:txBody>
          <a:bodyPr/>
          <a:lstStyle>
            <a:lvl1pPr>
              <a:defRPr/>
            </a:lvl1pPr>
          </a:lstStyle>
          <a:p>
            <a:pPr>
              <a:defRPr/>
            </a:pPr>
            <a:endParaRPr lang="bg-BG"/>
          </a:p>
        </p:txBody>
      </p:sp>
      <p:sp>
        <p:nvSpPr>
          <p:cNvPr id="9" name="Slide Number Placeholder 5">
            <a:extLst>
              <a:ext uri="{FF2B5EF4-FFF2-40B4-BE49-F238E27FC236}">
                <a16:creationId xmlns:a16="http://schemas.microsoft.com/office/drawing/2014/main" id="{4C774816-7356-4309-97FA-98ACEEFE4578}"/>
              </a:ext>
            </a:extLst>
          </p:cNvPr>
          <p:cNvSpPr>
            <a:spLocks noGrp="1"/>
          </p:cNvSpPr>
          <p:nvPr>
            <p:ph type="sldNum" sz="quarter" idx="12"/>
          </p:nvPr>
        </p:nvSpPr>
        <p:spPr/>
        <p:txBody>
          <a:bodyPr/>
          <a:lstStyle>
            <a:lvl1pPr>
              <a:defRPr/>
            </a:lvl1pPr>
          </a:lstStyle>
          <a:p>
            <a:pPr>
              <a:defRPr/>
            </a:pPr>
            <a:fld id="{5B8936D7-BC12-4871-BA10-017201B3DD3A}" type="slidenum">
              <a:rPr lang="bg-BG" altLang="bg-BG"/>
              <a:pPr>
                <a:defRPr/>
              </a:pPr>
              <a:t>‹#›</a:t>
            </a:fld>
            <a:endParaRPr lang="bg-BG" altLang="bg-BG"/>
          </a:p>
        </p:txBody>
      </p:sp>
    </p:spTree>
    <p:extLst>
      <p:ext uri="{BB962C8B-B14F-4D97-AF65-F5344CB8AC3E}">
        <p14:creationId xmlns:p14="http://schemas.microsoft.com/office/powerpoint/2010/main" val="4078427355"/>
      </p:ext>
    </p:extLst>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endParaRPr lang="bg-BG"/>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quarter" idx="2"/>
          </p:nvPr>
        </p:nvSpPr>
        <p:spPr>
          <a:xfrm>
            <a:off x="4876800" y="1600200"/>
            <a:ext cx="38100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Content Placeholder 4"/>
          <p:cNvSpPr>
            <a:spLocks noGrp="1"/>
          </p:cNvSpPr>
          <p:nvPr>
            <p:ph sz="quarter" idx="3"/>
          </p:nvPr>
        </p:nvSpPr>
        <p:spPr>
          <a:xfrm>
            <a:off x="4876800" y="3941763"/>
            <a:ext cx="38100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Date Placeholder 3">
            <a:extLst>
              <a:ext uri="{FF2B5EF4-FFF2-40B4-BE49-F238E27FC236}">
                <a16:creationId xmlns:a16="http://schemas.microsoft.com/office/drawing/2014/main" id="{7D6D0F23-447B-4B99-877C-C8ECE240268C}"/>
              </a:ext>
            </a:extLst>
          </p:cNvPr>
          <p:cNvSpPr>
            <a:spLocks noGrp="1"/>
          </p:cNvSpPr>
          <p:nvPr>
            <p:ph type="dt" sz="half" idx="10"/>
          </p:nvPr>
        </p:nvSpPr>
        <p:spPr/>
        <p:txBody>
          <a:bodyPr/>
          <a:lstStyle>
            <a:lvl1pPr>
              <a:defRPr/>
            </a:lvl1pPr>
          </a:lstStyle>
          <a:p>
            <a:pPr>
              <a:defRPr/>
            </a:pPr>
            <a:endParaRPr lang="bg-BG"/>
          </a:p>
        </p:txBody>
      </p:sp>
      <p:sp>
        <p:nvSpPr>
          <p:cNvPr id="7" name="Footer Placeholder 4">
            <a:extLst>
              <a:ext uri="{FF2B5EF4-FFF2-40B4-BE49-F238E27FC236}">
                <a16:creationId xmlns:a16="http://schemas.microsoft.com/office/drawing/2014/main" id="{25FA1584-0578-475F-B751-EC880C053E9D}"/>
              </a:ext>
            </a:extLst>
          </p:cNvPr>
          <p:cNvSpPr>
            <a:spLocks noGrp="1"/>
          </p:cNvSpPr>
          <p:nvPr>
            <p:ph type="ftr" sz="quarter" idx="11"/>
          </p:nvPr>
        </p:nvSpPr>
        <p:spPr/>
        <p:txBody>
          <a:bodyPr/>
          <a:lstStyle>
            <a:lvl1pPr>
              <a:defRPr/>
            </a:lvl1pPr>
          </a:lstStyle>
          <a:p>
            <a:pPr>
              <a:defRPr/>
            </a:pPr>
            <a:endParaRPr lang="bg-BG"/>
          </a:p>
        </p:txBody>
      </p:sp>
      <p:sp>
        <p:nvSpPr>
          <p:cNvPr id="8" name="Slide Number Placeholder 5">
            <a:extLst>
              <a:ext uri="{FF2B5EF4-FFF2-40B4-BE49-F238E27FC236}">
                <a16:creationId xmlns:a16="http://schemas.microsoft.com/office/drawing/2014/main" id="{E73BD431-7A8D-4A55-9DA2-A7B8B960979F}"/>
              </a:ext>
            </a:extLst>
          </p:cNvPr>
          <p:cNvSpPr>
            <a:spLocks noGrp="1"/>
          </p:cNvSpPr>
          <p:nvPr>
            <p:ph type="sldNum" sz="quarter" idx="12"/>
          </p:nvPr>
        </p:nvSpPr>
        <p:spPr/>
        <p:txBody>
          <a:bodyPr/>
          <a:lstStyle>
            <a:lvl1pPr>
              <a:defRPr/>
            </a:lvl1pPr>
          </a:lstStyle>
          <a:p>
            <a:pPr>
              <a:defRPr/>
            </a:pPr>
            <a:fld id="{9F4B4DC5-0CF8-42DB-A48D-09DF81D99C2E}" type="slidenum">
              <a:rPr lang="bg-BG" altLang="bg-BG"/>
              <a:pPr>
                <a:defRPr/>
              </a:pPr>
              <a:t>‹#›</a:t>
            </a:fld>
            <a:endParaRPr lang="bg-BG" altLang="bg-BG"/>
          </a:p>
        </p:txBody>
      </p:sp>
    </p:spTree>
    <p:extLst>
      <p:ext uri="{BB962C8B-B14F-4D97-AF65-F5344CB8AC3E}">
        <p14:creationId xmlns:p14="http://schemas.microsoft.com/office/powerpoint/2010/main" val="29555126"/>
      </p:ext>
    </p:extLst>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PPT Presentation\Nation Flags\Bulgaria\1\1-.jpg">
            <a:extLst>
              <a:ext uri="{FF2B5EF4-FFF2-40B4-BE49-F238E27FC236}">
                <a16:creationId xmlns:a16="http://schemas.microsoft.com/office/drawing/2014/main" id="{B3E3B285-6A71-4F78-AD75-F7817386DC0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t="50510" b="15047"/>
          <a:stretch>
            <a:fillRect/>
          </a:stretch>
        </p:blipFill>
        <p:spPr bwMode="auto">
          <a:xfrm>
            <a:off x="0" y="4495800"/>
            <a:ext cx="91440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1B3CC9CD-33D6-4335-A4D3-EE6EFC6F987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bg-BG" altLang="bg-BG"/>
              <a:t>Редакт. стил загл. образец</a:t>
            </a:r>
            <a:endParaRPr lang="en-US" altLang="bg-BG"/>
          </a:p>
        </p:txBody>
      </p:sp>
      <p:sp>
        <p:nvSpPr>
          <p:cNvPr id="1028" name="Text Placeholder 2">
            <a:extLst>
              <a:ext uri="{FF2B5EF4-FFF2-40B4-BE49-F238E27FC236}">
                <a16:creationId xmlns:a16="http://schemas.microsoft.com/office/drawing/2014/main" id="{F04453A2-4183-498D-89C8-3CB6ABD474C3}"/>
              </a:ext>
            </a:extLst>
          </p:cNvPr>
          <p:cNvSpPr>
            <a:spLocks noGrp="1" noChangeArrowheads="1"/>
          </p:cNvSpPr>
          <p:nvPr>
            <p:ph type="body" idx="1"/>
          </p:nvPr>
        </p:nvSpPr>
        <p:spPr bwMode="auto">
          <a:xfrm>
            <a:off x="457200" y="1600200"/>
            <a:ext cx="8229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bg-BG" altLang="bg-BG"/>
              <a:t>Редактиране на стиловете на текста в образеца</a:t>
            </a:r>
          </a:p>
          <a:p>
            <a:pPr lvl="1"/>
            <a:r>
              <a:rPr lang="bg-BG" altLang="bg-BG"/>
              <a:t>Второ ниво</a:t>
            </a:r>
          </a:p>
          <a:p>
            <a:pPr lvl="2"/>
            <a:r>
              <a:rPr lang="bg-BG" altLang="bg-BG"/>
              <a:t>Трето ниво</a:t>
            </a:r>
          </a:p>
          <a:p>
            <a:pPr lvl="3"/>
            <a:r>
              <a:rPr lang="bg-BG" altLang="bg-BG"/>
              <a:t>Четвърто ниво</a:t>
            </a:r>
          </a:p>
          <a:p>
            <a:pPr lvl="4"/>
            <a:r>
              <a:rPr lang="bg-BG" altLang="bg-BG"/>
              <a:t>Пето ниво</a:t>
            </a:r>
            <a:endParaRPr lang="en-US" altLang="bg-BG"/>
          </a:p>
        </p:txBody>
      </p:sp>
      <p:sp>
        <p:nvSpPr>
          <p:cNvPr id="4" name="Date Placeholder 3">
            <a:extLst>
              <a:ext uri="{FF2B5EF4-FFF2-40B4-BE49-F238E27FC236}">
                <a16:creationId xmlns:a16="http://schemas.microsoft.com/office/drawing/2014/main" id="{C4A683A5-99A2-45D8-901C-84DA7415CB3D}"/>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bg-BG"/>
          </a:p>
        </p:txBody>
      </p:sp>
      <p:sp>
        <p:nvSpPr>
          <p:cNvPr id="5" name="Footer Placeholder 4">
            <a:extLst>
              <a:ext uri="{FF2B5EF4-FFF2-40B4-BE49-F238E27FC236}">
                <a16:creationId xmlns:a16="http://schemas.microsoft.com/office/drawing/2014/main" id="{F5F4796F-2DC8-402B-864C-CC14EE676AA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bg-BG"/>
          </a:p>
        </p:txBody>
      </p:sp>
      <p:sp>
        <p:nvSpPr>
          <p:cNvPr id="6" name="Slide Number Placeholder 5">
            <a:extLst>
              <a:ext uri="{FF2B5EF4-FFF2-40B4-BE49-F238E27FC236}">
                <a16:creationId xmlns:a16="http://schemas.microsoft.com/office/drawing/2014/main" id="{C056686D-472F-444C-97B4-5277F96D7915}"/>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0258ECD1-8EE3-470F-B0DD-9AE7A2472431}" type="slidenum">
              <a:rPr lang="bg-BG" altLang="bg-BG"/>
              <a:pPr>
                <a:defRPr/>
              </a:pPr>
              <a:t>‹#›</a:t>
            </a:fld>
            <a:endParaRPr lang="bg-BG" altLang="bg-BG"/>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Lst>
  <p:transition spd="slow">
    <p:split orient="ver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3.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4.xml"/><Relationship Id="rId5" Type="http://schemas.openxmlformats.org/officeDocument/2006/relationships/image" Target="../media/image44.jpeg"/><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4.xml"/><Relationship Id="rId5" Type="http://schemas.openxmlformats.org/officeDocument/2006/relationships/image" Target="../media/image48.jpe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4.xml"/><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4.xml"/><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6.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Картина 10">
            <a:extLst>
              <a:ext uri="{FF2B5EF4-FFF2-40B4-BE49-F238E27FC236}">
                <a16:creationId xmlns:a16="http://schemas.microsoft.com/office/drawing/2014/main" id="{8DE1AFC7-B5DB-4D64-9A83-AEF1E97615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1" name="Group 6">
            <a:extLst>
              <a:ext uri="{FF2B5EF4-FFF2-40B4-BE49-F238E27FC236}">
                <a16:creationId xmlns:a16="http://schemas.microsoft.com/office/drawing/2014/main" id="{37605C62-1BEC-40DF-BD90-06FDD47E58A1}"/>
              </a:ext>
            </a:extLst>
          </p:cNvPr>
          <p:cNvGrpSpPr>
            <a:grpSpLocks/>
          </p:cNvGrpSpPr>
          <p:nvPr/>
        </p:nvGrpSpPr>
        <p:grpSpPr bwMode="auto">
          <a:xfrm>
            <a:off x="2016125" y="3068638"/>
            <a:ext cx="5111750" cy="882650"/>
            <a:chOff x="1293848" y="4267200"/>
            <a:chExt cx="10573655" cy="1676400"/>
          </a:xfrm>
        </p:grpSpPr>
        <p:sp>
          <p:nvSpPr>
            <p:cNvPr id="14" name="Rectangle 7">
              <a:extLst>
                <a:ext uri="{FF2B5EF4-FFF2-40B4-BE49-F238E27FC236}">
                  <a16:creationId xmlns:a16="http://schemas.microsoft.com/office/drawing/2014/main" id="{29208E9F-407B-4A29-84FB-02C29A1E1377}"/>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15" name="Rectangle 8">
              <a:extLst>
                <a:ext uri="{FF2B5EF4-FFF2-40B4-BE49-F238E27FC236}">
                  <a16:creationId xmlns:a16="http://schemas.microsoft.com/office/drawing/2014/main" id="{80E80736-5710-4674-A881-D9FDE9DE5C9F}"/>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b="1" dirty="0">
                  <a:solidFill>
                    <a:schemeClr val="tx1"/>
                  </a:solidFill>
                  <a:latin typeface="Abadi" panose="020B0604020202020204" pitchFamily="34" charset="0"/>
                </a:rPr>
                <a:t>This is Bulgaria</a:t>
              </a: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D47A9959-C382-4471-9233-8AF13D73DD86}"/>
              </a:ext>
            </a:extLst>
          </p:cNvPr>
          <p:cNvSpPr>
            <a:spLocks noGrp="1" noChangeArrowheads="1"/>
          </p:cNvSpPr>
          <p:nvPr>
            <p:ph idx="1"/>
          </p:nvPr>
        </p:nvSpPr>
        <p:spPr>
          <a:xfrm>
            <a:off x="96838" y="965200"/>
            <a:ext cx="2997200" cy="3025775"/>
          </a:xfrm>
        </p:spPr>
        <p:txBody>
          <a:bodyPr/>
          <a:lstStyle/>
          <a:p>
            <a:pPr eaLnBrk="1" hangingPunct="1">
              <a:lnSpc>
                <a:spcPct val="90000"/>
              </a:lnSpc>
            </a:pPr>
            <a:r>
              <a:rPr lang="en-US" altLang="bg-BG" b="1" dirty="0">
                <a:latin typeface="Abadi" panose="020B0604020104020204" pitchFamily="34" charset="0"/>
              </a:rPr>
              <a:t>Bulgaria is in Europe. </a:t>
            </a:r>
          </a:p>
          <a:p>
            <a:pPr eaLnBrk="1" hangingPunct="1">
              <a:lnSpc>
                <a:spcPct val="90000"/>
              </a:lnSpc>
            </a:pPr>
            <a:r>
              <a:rPr lang="en-US" altLang="bg-BG" b="1" dirty="0">
                <a:latin typeface="Abadi" panose="020B0604020104020204" pitchFamily="34" charset="0"/>
              </a:rPr>
              <a:t>It is located on the Balkan Peninsula</a:t>
            </a:r>
            <a:r>
              <a:rPr lang="en-US" altLang="bg-BG" sz="2400" b="1" dirty="0">
                <a:latin typeface="Abadi" panose="020B0604020104020204" pitchFamily="34" charset="0"/>
              </a:rPr>
              <a:t>.</a:t>
            </a:r>
            <a:endParaRPr lang="bg-BG" altLang="bg-BG" sz="2400" b="1" dirty="0"/>
          </a:p>
        </p:txBody>
      </p:sp>
      <p:pic>
        <p:nvPicPr>
          <p:cNvPr id="3075" name="Picture 4" descr="ultimate-bulgaria">
            <a:extLst>
              <a:ext uri="{FF2B5EF4-FFF2-40B4-BE49-F238E27FC236}">
                <a16:creationId xmlns:a16="http://schemas.microsoft.com/office/drawing/2014/main" id="{4E18F912-76DD-4CCA-9106-E9839F5DD0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038" y="549275"/>
            <a:ext cx="6040437"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6" name="Group 6">
            <a:extLst>
              <a:ext uri="{FF2B5EF4-FFF2-40B4-BE49-F238E27FC236}">
                <a16:creationId xmlns:a16="http://schemas.microsoft.com/office/drawing/2014/main" id="{E5B59695-D952-4672-8BA9-3E24F844863D}"/>
              </a:ext>
            </a:extLst>
          </p:cNvPr>
          <p:cNvGrpSpPr>
            <a:grpSpLocks/>
          </p:cNvGrpSpPr>
          <p:nvPr/>
        </p:nvGrpSpPr>
        <p:grpSpPr bwMode="auto">
          <a:xfrm>
            <a:off x="2016125" y="5229225"/>
            <a:ext cx="5111750" cy="882650"/>
            <a:chOff x="1293848" y="4267200"/>
            <a:chExt cx="10573655" cy="1676400"/>
          </a:xfrm>
        </p:grpSpPr>
        <p:sp>
          <p:nvSpPr>
            <p:cNvPr id="18" name="Rectangle 7">
              <a:extLst>
                <a:ext uri="{FF2B5EF4-FFF2-40B4-BE49-F238E27FC236}">
                  <a16:creationId xmlns:a16="http://schemas.microsoft.com/office/drawing/2014/main" id="{5695D5E9-DA34-4AD1-B56E-CA46D107E98E}"/>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19" name="Rectangle 8">
              <a:extLst>
                <a:ext uri="{FF2B5EF4-FFF2-40B4-BE49-F238E27FC236}">
                  <a16:creationId xmlns:a16="http://schemas.microsoft.com/office/drawing/2014/main" id="{E4850DBB-524A-4144-A1D0-57F524A531B2}"/>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Location</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ppt_x"/>
                                          </p:val>
                                        </p:tav>
                                        <p:tav tm="100000">
                                          <p:val>
                                            <p:strVal val="#ppt_x"/>
                                          </p:val>
                                        </p:tav>
                                      </p:tavLst>
                                    </p:anim>
                                    <p:anim calcmode="lin" valueType="num">
                                      <p:cBhvr additive="base">
                                        <p:cTn id="8"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descr="PANAGYURISTE_0">
            <a:extLst>
              <a:ext uri="{FF2B5EF4-FFF2-40B4-BE49-F238E27FC236}">
                <a16:creationId xmlns:a16="http://schemas.microsoft.com/office/drawing/2014/main" id="{59F5B94A-FA92-49F9-9613-2FBD0488881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723900" y="39688"/>
            <a:ext cx="3127375" cy="2189162"/>
          </a:xfrm>
          <a:noFill/>
        </p:spPr>
      </p:pic>
      <p:pic>
        <p:nvPicPr>
          <p:cNvPr id="4099" name="Picture 8" descr="DSC09425">
            <a:extLst>
              <a:ext uri="{FF2B5EF4-FFF2-40B4-BE49-F238E27FC236}">
                <a16:creationId xmlns:a16="http://schemas.microsoft.com/office/drawing/2014/main" id="{36FBCD32-C283-450F-BB2A-E1B3F498815D}"/>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827088" y="2270125"/>
            <a:ext cx="2919412" cy="2189163"/>
          </a:xfrm>
          <a:noFill/>
        </p:spPr>
      </p:pic>
      <p:sp>
        <p:nvSpPr>
          <p:cNvPr id="4100" name="Rectangle 6">
            <a:extLst>
              <a:ext uri="{FF2B5EF4-FFF2-40B4-BE49-F238E27FC236}">
                <a16:creationId xmlns:a16="http://schemas.microsoft.com/office/drawing/2014/main" id="{6FD6CB2C-A017-44E3-91B6-EEA8B63B9746}"/>
              </a:ext>
            </a:extLst>
          </p:cNvPr>
          <p:cNvSpPr>
            <a:spLocks noGrp="1" noChangeArrowheads="1"/>
          </p:cNvSpPr>
          <p:nvPr>
            <p:ph type="body" sz="half" idx="3"/>
          </p:nvPr>
        </p:nvSpPr>
        <p:spPr>
          <a:xfrm>
            <a:off x="4598988" y="0"/>
            <a:ext cx="3810000" cy="4530725"/>
          </a:xfrm>
        </p:spPr>
        <p:txBody>
          <a:bodyPr/>
          <a:lstStyle/>
          <a:p>
            <a:pPr eaLnBrk="1" hangingPunct="1"/>
            <a:r>
              <a:rPr lang="en-US" altLang="bg-BG" b="1">
                <a:latin typeface="Abadi" panose="020B0604020104020204" pitchFamily="34" charset="0"/>
              </a:rPr>
              <a:t>Bulgaria was founded in 681. It is one of the oldest countries in Europe.</a:t>
            </a:r>
          </a:p>
          <a:p>
            <a:pPr eaLnBrk="1" hangingPunct="1"/>
            <a:endParaRPr lang="en-US" altLang="bg-BG" b="1">
              <a:latin typeface="Abadi" panose="020B0604020104020204" pitchFamily="34" charset="0"/>
            </a:endParaRPr>
          </a:p>
          <a:p>
            <a:pPr eaLnBrk="1" hangingPunct="1"/>
            <a:r>
              <a:rPr lang="en-US" altLang="bg-BG" b="1">
                <a:latin typeface="Abadi" panose="020B0604020104020204" pitchFamily="34" charset="0"/>
              </a:rPr>
              <a:t>Pliska was the first Bulgarian capital.</a:t>
            </a:r>
            <a:endParaRPr lang="bg-BG" altLang="bg-BG" b="1"/>
          </a:p>
        </p:txBody>
      </p:sp>
      <p:grpSp>
        <p:nvGrpSpPr>
          <p:cNvPr id="4101" name="Group 6">
            <a:extLst>
              <a:ext uri="{FF2B5EF4-FFF2-40B4-BE49-F238E27FC236}">
                <a16:creationId xmlns:a16="http://schemas.microsoft.com/office/drawing/2014/main" id="{258D65F2-96FC-432D-B563-B63D052EC0B9}"/>
              </a:ext>
            </a:extLst>
          </p:cNvPr>
          <p:cNvGrpSpPr>
            <a:grpSpLocks/>
          </p:cNvGrpSpPr>
          <p:nvPr/>
        </p:nvGrpSpPr>
        <p:grpSpPr bwMode="auto">
          <a:xfrm>
            <a:off x="2016125" y="5229225"/>
            <a:ext cx="5111750" cy="882650"/>
            <a:chOff x="1293848" y="4267200"/>
            <a:chExt cx="10573655" cy="1676400"/>
          </a:xfrm>
        </p:grpSpPr>
        <p:sp>
          <p:nvSpPr>
            <p:cNvPr id="7" name="Rectangle 7">
              <a:extLst>
                <a:ext uri="{FF2B5EF4-FFF2-40B4-BE49-F238E27FC236}">
                  <a16:creationId xmlns:a16="http://schemas.microsoft.com/office/drawing/2014/main" id="{F9CC9FC1-5F98-4AF5-9833-F501E8B4807F}"/>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8974B129-5485-4143-B657-67C8E3938FC7}"/>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History</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additive="base">
                                        <p:cTn id="7" dur="500" fill="hold"/>
                                        <p:tgtEl>
                                          <p:spTgt spid="4101"/>
                                        </p:tgtEl>
                                        <p:attrNameLst>
                                          <p:attrName>ppt_x</p:attrName>
                                        </p:attrNameLst>
                                      </p:cBhvr>
                                      <p:tavLst>
                                        <p:tav tm="0">
                                          <p:val>
                                            <p:strVal val="#ppt_x"/>
                                          </p:val>
                                        </p:tav>
                                        <p:tav tm="100000">
                                          <p:val>
                                            <p:strVal val="#ppt_x"/>
                                          </p:val>
                                        </p:tav>
                                      </p:tavLst>
                                    </p:anim>
                                    <p:anim calcmode="lin" valueType="num">
                                      <p:cBhvr additive="base">
                                        <p:cTn id="8"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descr="sofia-ndk">
            <a:extLst>
              <a:ext uri="{FF2B5EF4-FFF2-40B4-BE49-F238E27FC236}">
                <a16:creationId xmlns:a16="http://schemas.microsoft.com/office/drawing/2014/main" id="{3C1D02F8-3AC0-4DE9-ADB3-DB7E3F1BFD1F}"/>
              </a:ext>
            </a:extLst>
          </p:cNvPr>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a:xfrm>
            <a:off x="539750" y="34925"/>
            <a:ext cx="2782888" cy="2189163"/>
          </a:xfrm>
          <a:noFill/>
        </p:spPr>
      </p:pic>
      <p:pic>
        <p:nvPicPr>
          <p:cNvPr id="5123" name="Picture 9" descr="thumb_da085ca6232849705ebe0b1c2fdb9a1bef40d1d0">
            <a:extLst>
              <a:ext uri="{FF2B5EF4-FFF2-40B4-BE49-F238E27FC236}">
                <a16:creationId xmlns:a16="http://schemas.microsoft.com/office/drawing/2014/main" id="{8EA18ED7-B17F-4DF3-B684-4C72DFEC2176}"/>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419475" y="34925"/>
            <a:ext cx="2447925" cy="2189163"/>
          </a:xfrm>
          <a:noFill/>
        </p:spPr>
      </p:pic>
      <p:pic>
        <p:nvPicPr>
          <p:cNvPr id="5124" name="Picture 10" descr="sofia-naroden-teatar">
            <a:extLst>
              <a:ext uri="{FF2B5EF4-FFF2-40B4-BE49-F238E27FC236}">
                <a16:creationId xmlns:a16="http://schemas.microsoft.com/office/drawing/2014/main" id="{5F52E705-51AD-4E4F-AC5B-846FC7462512}"/>
              </a:ext>
            </a:extLst>
          </p:cNvPr>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6011863" y="34925"/>
            <a:ext cx="2746375" cy="2189163"/>
          </a:xfrm>
          <a:noFill/>
        </p:spPr>
      </p:pic>
      <p:pic>
        <p:nvPicPr>
          <p:cNvPr id="5125" name="Picture 11" descr="parlia_nevski">
            <a:extLst>
              <a:ext uri="{FF2B5EF4-FFF2-40B4-BE49-F238E27FC236}">
                <a16:creationId xmlns:a16="http://schemas.microsoft.com/office/drawing/2014/main" id="{1DB57407-B9C7-4FE5-B796-A758AF66FCFC}"/>
              </a:ext>
            </a:extLst>
          </p:cNvP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468313" y="2268538"/>
            <a:ext cx="2879725" cy="2303462"/>
          </a:xfrm>
          <a:noFill/>
        </p:spPr>
      </p:pic>
      <p:sp>
        <p:nvSpPr>
          <p:cNvPr id="5126" name="Text Box 12">
            <a:extLst>
              <a:ext uri="{FF2B5EF4-FFF2-40B4-BE49-F238E27FC236}">
                <a16:creationId xmlns:a16="http://schemas.microsoft.com/office/drawing/2014/main" id="{0FC9D583-259F-4669-882D-358B7365F34C}"/>
              </a:ext>
            </a:extLst>
          </p:cNvPr>
          <p:cNvSpPr txBox="1">
            <a:spLocks noChangeArrowheads="1"/>
          </p:cNvSpPr>
          <p:nvPr/>
        </p:nvSpPr>
        <p:spPr bwMode="auto">
          <a:xfrm>
            <a:off x="3851275" y="2555875"/>
            <a:ext cx="460851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400" b="1">
                <a:latin typeface="Abadi" panose="020B0604020104020204" pitchFamily="34" charset="0"/>
              </a:rPr>
              <a:t>Sofia is the capital of Bulgaria. Sofia is an ancient city with a rich history. The city was founded by a Thracian tribe 3000 years ago.</a:t>
            </a:r>
            <a:endParaRPr lang="bg-BG" altLang="bg-BG" sz="2400" b="1"/>
          </a:p>
        </p:txBody>
      </p:sp>
      <p:grpSp>
        <p:nvGrpSpPr>
          <p:cNvPr id="5127" name="Group 6">
            <a:extLst>
              <a:ext uri="{FF2B5EF4-FFF2-40B4-BE49-F238E27FC236}">
                <a16:creationId xmlns:a16="http://schemas.microsoft.com/office/drawing/2014/main" id="{6F194DEC-9856-4985-A84B-5FD524DA6ADF}"/>
              </a:ext>
            </a:extLst>
          </p:cNvPr>
          <p:cNvGrpSpPr>
            <a:grpSpLocks/>
          </p:cNvGrpSpPr>
          <p:nvPr/>
        </p:nvGrpSpPr>
        <p:grpSpPr bwMode="auto">
          <a:xfrm>
            <a:off x="2016125" y="5229225"/>
            <a:ext cx="5111750" cy="882650"/>
            <a:chOff x="1293848" y="4267200"/>
            <a:chExt cx="10573655" cy="1676400"/>
          </a:xfrm>
        </p:grpSpPr>
        <p:sp>
          <p:nvSpPr>
            <p:cNvPr id="9" name="Rectangle 7">
              <a:extLst>
                <a:ext uri="{FF2B5EF4-FFF2-40B4-BE49-F238E27FC236}">
                  <a16:creationId xmlns:a16="http://schemas.microsoft.com/office/drawing/2014/main" id="{1DE5F48C-ACA2-4355-838A-1BDE2B452488}"/>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10" name="Rectangle 8">
              <a:extLst>
                <a:ext uri="{FF2B5EF4-FFF2-40B4-BE49-F238E27FC236}">
                  <a16:creationId xmlns:a16="http://schemas.microsoft.com/office/drawing/2014/main" id="{3DB6B9E8-C6A2-42D7-9F7A-24B2A0DB35D3}"/>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Capital</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127"/>
                                        </p:tgtEl>
                                        <p:attrNameLst>
                                          <p:attrName>style.visibility</p:attrName>
                                        </p:attrNameLst>
                                      </p:cBhvr>
                                      <p:to>
                                        <p:strVal val="visible"/>
                                      </p:to>
                                    </p:set>
                                    <p:anim calcmode="lin" valueType="num">
                                      <p:cBhvr additive="base">
                                        <p:cTn id="7" dur="500" fill="hold"/>
                                        <p:tgtEl>
                                          <p:spTgt spid="5127"/>
                                        </p:tgtEl>
                                        <p:attrNameLst>
                                          <p:attrName>ppt_x</p:attrName>
                                        </p:attrNameLst>
                                      </p:cBhvr>
                                      <p:tavLst>
                                        <p:tav tm="0">
                                          <p:val>
                                            <p:strVal val="#ppt_x"/>
                                          </p:val>
                                        </p:tav>
                                        <p:tav tm="100000">
                                          <p:val>
                                            <p:strVal val="#ppt_x"/>
                                          </p:val>
                                        </p:tav>
                                      </p:tavLst>
                                    </p:anim>
                                    <p:anim calcmode="lin" valueType="num">
                                      <p:cBhvr additive="base">
                                        <p:cTn id="8"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sofia-university-for-web">
            <a:extLst>
              <a:ext uri="{FF2B5EF4-FFF2-40B4-BE49-F238E27FC236}">
                <a16:creationId xmlns:a16="http://schemas.microsoft.com/office/drawing/2014/main" id="{A3380332-6A12-44B3-9534-35FDD0580AB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47788" y="0"/>
            <a:ext cx="2919412" cy="2189163"/>
          </a:xfrm>
          <a:noFill/>
        </p:spPr>
      </p:pic>
      <p:pic>
        <p:nvPicPr>
          <p:cNvPr id="6147" name="Picture 8" descr="alnevski">
            <a:extLst>
              <a:ext uri="{FF2B5EF4-FFF2-40B4-BE49-F238E27FC236}">
                <a16:creationId xmlns:a16="http://schemas.microsoft.com/office/drawing/2014/main" id="{5CCC82F9-B490-4816-987E-58C842783DDB}"/>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270000" y="2341563"/>
            <a:ext cx="3074988" cy="2189162"/>
          </a:xfrm>
          <a:noFill/>
        </p:spPr>
      </p:pic>
      <p:sp>
        <p:nvSpPr>
          <p:cNvPr id="6148" name="Rectangle 6">
            <a:extLst>
              <a:ext uri="{FF2B5EF4-FFF2-40B4-BE49-F238E27FC236}">
                <a16:creationId xmlns:a16="http://schemas.microsoft.com/office/drawing/2014/main" id="{391A1A6A-2BAF-4E88-A3D1-3DF3BE555454}"/>
              </a:ext>
            </a:extLst>
          </p:cNvPr>
          <p:cNvSpPr>
            <a:spLocks noGrp="1" noChangeArrowheads="1"/>
          </p:cNvSpPr>
          <p:nvPr>
            <p:ph type="body" sz="half" idx="3"/>
          </p:nvPr>
        </p:nvSpPr>
        <p:spPr>
          <a:xfrm>
            <a:off x="4864100" y="0"/>
            <a:ext cx="3810000" cy="4530725"/>
          </a:xfrm>
        </p:spPr>
        <p:txBody>
          <a:bodyPr/>
          <a:lstStyle/>
          <a:p>
            <a:pPr eaLnBrk="1" hangingPunct="1"/>
            <a:r>
              <a:rPr lang="en-US" altLang="bg-BG" sz="2400" b="1">
                <a:latin typeface="Abadi" panose="020B0604020104020204" pitchFamily="34" charset="0"/>
              </a:rPr>
              <a:t>There are a lot of museums, universities, theatres, monuments, famous buildings and parks.</a:t>
            </a:r>
          </a:p>
          <a:p>
            <a:pPr eaLnBrk="1" hangingPunct="1"/>
            <a:endParaRPr lang="en-US" altLang="bg-BG" sz="2400" b="1">
              <a:latin typeface="Abadi" panose="020B0604020104020204" pitchFamily="34" charset="0"/>
            </a:endParaRPr>
          </a:p>
          <a:p>
            <a:pPr eaLnBrk="1" hangingPunct="1"/>
            <a:r>
              <a:rPr lang="en-US" altLang="bg-BG" sz="2400" b="1">
                <a:latin typeface="Abadi" panose="020B0604020104020204" pitchFamily="34" charset="0"/>
              </a:rPr>
              <a:t>The Alexander Nevski Cathedral is the biggest church in Bulgaria.</a:t>
            </a:r>
            <a:endParaRPr lang="bg-BG" altLang="bg-BG" sz="2400" b="1"/>
          </a:p>
        </p:txBody>
      </p:sp>
      <p:grpSp>
        <p:nvGrpSpPr>
          <p:cNvPr id="6149" name="Group 6">
            <a:extLst>
              <a:ext uri="{FF2B5EF4-FFF2-40B4-BE49-F238E27FC236}">
                <a16:creationId xmlns:a16="http://schemas.microsoft.com/office/drawing/2014/main" id="{0265B091-1F41-4FE3-8B90-7E4D8D73A23C}"/>
              </a:ext>
            </a:extLst>
          </p:cNvPr>
          <p:cNvGrpSpPr>
            <a:grpSpLocks/>
          </p:cNvGrpSpPr>
          <p:nvPr/>
        </p:nvGrpSpPr>
        <p:grpSpPr bwMode="auto">
          <a:xfrm>
            <a:off x="2016125" y="5229225"/>
            <a:ext cx="5111750" cy="882650"/>
            <a:chOff x="1293848" y="4267200"/>
            <a:chExt cx="10573655" cy="1676400"/>
          </a:xfrm>
        </p:grpSpPr>
        <p:sp>
          <p:nvSpPr>
            <p:cNvPr id="7" name="Rectangle 7">
              <a:extLst>
                <a:ext uri="{FF2B5EF4-FFF2-40B4-BE49-F238E27FC236}">
                  <a16:creationId xmlns:a16="http://schemas.microsoft.com/office/drawing/2014/main" id="{EAAEC6FD-D8F6-4BC7-BA2C-C98CC1E9FC4C}"/>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55937166-79C0-4FE9-A4C6-DE90D0F71142}"/>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Capital</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ppt_x"/>
                                          </p:val>
                                        </p:tav>
                                        <p:tav tm="100000">
                                          <p:val>
                                            <p:strVal val="#ppt_x"/>
                                          </p:val>
                                        </p:tav>
                                      </p:tavLst>
                                    </p:anim>
                                    <p:anim calcmode="lin" valueType="num">
                                      <p:cBhvr additive="base">
                                        <p:cTn id="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 descr="436">
            <a:extLst>
              <a:ext uri="{FF2B5EF4-FFF2-40B4-BE49-F238E27FC236}">
                <a16:creationId xmlns:a16="http://schemas.microsoft.com/office/drawing/2014/main" id="{414F45D2-2EFA-4C2B-9A8D-F28D1EF47CC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587375" y="128588"/>
            <a:ext cx="3810000" cy="2141537"/>
          </a:xfrm>
          <a:noFill/>
        </p:spPr>
      </p:pic>
      <p:pic>
        <p:nvPicPr>
          <p:cNvPr id="11268" name="Picture 9" descr="296660979653">
            <a:extLst>
              <a:ext uri="{FF2B5EF4-FFF2-40B4-BE49-F238E27FC236}">
                <a16:creationId xmlns:a16="http://schemas.microsoft.com/office/drawing/2014/main" id="{32661A47-277A-4C2E-9053-1B0715508333}"/>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1063408" y="1452562"/>
            <a:ext cx="3529013" cy="2189163"/>
          </a:xfrm>
          <a:noFill/>
        </p:spPr>
      </p:pic>
      <p:sp>
        <p:nvSpPr>
          <p:cNvPr id="11269" name="Text Box 11">
            <a:extLst>
              <a:ext uri="{FF2B5EF4-FFF2-40B4-BE49-F238E27FC236}">
                <a16:creationId xmlns:a16="http://schemas.microsoft.com/office/drawing/2014/main" id="{C507A390-E2A1-407B-9F0E-1AF7E094D226}"/>
              </a:ext>
            </a:extLst>
          </p:cNvPr>
          <p:cNvSpPr txBox="1">
            <a:spLocks noChangeArrowheads="1"/>
          </p:cNvSpPr>
          <p:nvPr/>
        </p:nvSpPr>
        <p:spPr bwMode="auto">
          <a:xfrm>
            <a:off x="4746627" y="248793"/>
            <a:ext cx="36718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400" b="1" dirty="0">
                <a:latin typeface="Abadi" panose="020B0604020104020204" pitchFamily="34" charset="0"/>
                <a:cs typeface="Arial" panose="020B0604020202020204" pitchFamily="34" charset="0"/>
              </a:rPr>
              <a:t>The Balkan Mountains is the longest mountain in Bulgaria.</a:t>
            </a:r>
            <a:endParaRPr lang="bg-BG" altLang="bg-BG" sz="2400" b="1" dirty="0">
              <a:latin typeface="Arial" panose="020B0604020202020204" pitchFamily="34" charset="0"/>
              <a:cs typeface="Arial" panose="020B0604020202020204" pitchFamily="34" charset="0"/>
            </a:endParaRPr>
          </a:p>
        </p:txBody>
      </p:sp>
      <p:sp>
        <p:nvSpPr>
          <p:cNvPr id="11270" name="Text Box 12">
            <a:extLst>
              <a:ext uri="{FF2B5EF4-FFF2-40B4-BE49-F238E27FC236}">
                <a16:creationId xmlns:a16="http://schemas.microsoft.com/office/drawing/2014/main" id="{61B26F68-D8A9-4502-8350-849C0FF4AF8F}"/>
              </a:ext>
            </a:extLst>
          </p:cNvPr>
          <p:cNvSpPr txBox="1">
            <a:spLocks noChangeArrowheads="1"/>
          </p:cNvSpPr>
          <p:nvPr/>
        </p:nvSpPr>
        <p:spPr bwMode="auto">
          <a:xfrm>
            <a:off x="4704540" y="1541019"/>
            <a:ext cx="3673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400" b="1" dirty="0">
                <a:latin typeface="Abadi" panose="020B0604020104020204" pitchFamily="34" charset="0"/>
              </a:rPr>
              <a:t>The </a:t>
            </a:r>
            <a:r>
              <a:rPr lang="en-US" altLang="bg-BG" sz="2400" b="1" dirty="0" err="1">
                <a:latin typeface="Abadi" panose="020B0604020104020204" pitchFamily="34" charset="0"/>
              </a:rPr>
              <a:t>Rila</a:t>
            </a:r>
            <a:r>
              <a:rPr lang="en-US" altLang="bg-BG" sz="2400" b="1" dirty="0">
                <a:latin typeface="Abadi" panose="020B0604020104020204" pitchFamily="34" charset="0"/>
              </a:rPr>
              <a:t> Mountain is the highest mountain in Bulgaria</a:t>
            </a:r>
            <a:r>
              <a:rPr lang="en-US" altLang="bg-BG" sz="2000" b="1" dirty="0">
                <a:latin typeface="Abadi" panose="020B0604020104020204" pitchFamily="34" charset="0"/>
              </a:rPr>
              <a:t>.</a:t>
            </a:r>
            <a:endParaRPr lang="bg-BG" altLang="bg-BG" sz="2000" b="1" dirty="0"/>
          </a:p>
        </p:txBody>
      </p:sp>
      <p:sp>
        <p:nvSpPr>
          <p:cNvPr id="11271" name="Text Box 13">
            <a:extLst>
              <a:ext uri="{FF2B5EF4-FFF2-40B4-BE49-F238E27FC236}">
                <a16:creationId xmlns:a16="http://schemas.microsoft.com/office/drawing/2014/main" id="{A0C0F209-2866-4BF6-8777-047651F0F7EF}"/>
              </a:ext>
            </a:extLst>
          </p:cNvPr>
          <p:cNvSpPr txBox="1">
            <a:spLocks noChangeArrowheads="1"/>
          </p:cNvSpPr>
          <p:nvPr/>
        </p:nvSpPr>
        <p:spPr bwMode="auto">
          <a:xfrm>
            <a:off x="4746627" y="2741169"/>
            <a:ext cx="442798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400" b="1" dirty="0" err="1">
                <a:latin typeface="Abadi" panose="020B0604020104020204" pitchFamily="34" charset="0"/>
              </a:rPr>
              <a:t>Vitosha</a:t>
            </a:r>
            <a:r>
              <a:rPr lang="en-US" altLang="bg-BG" sz="2400" b="1" dirty="0">
                <a:latin typeface="Abadi" panose="020B0604020104020204" pitchFamily="34" charset="0"/>
              </a:rPr>
              <a:t> Mountain is a beautiful national park. It rises above</a:t>
            </a:r>
            <a:r>
              <a:rPr lang="en-US" altLang="bg-BG" sz="2400" b="1" dirty="0">
                <a:solidFill>
                  <a:schemeClr val="bg1"/>
                </a:solidFill>
                <a:latin typeface="Abadi" panose="020B0604020104020204" pitchFamily="34" charset="0"/>
              </a:rPr>
              <a:t> </a:t>
            </a:r>
            <a:r>
              <a:rPr lang="en-US" altLang="bg-BG" sz="2400" b="1" dirty="0">
                <a:latin typeface="Abadi" panose="020B0604020104020204" pitchFamily="34" charset="0"/>
              </a:rPr>
              <a:t>Sofia and it is one of the symbols of our capital city.</a:t>
            </a:r>
            <a:endParaRPr lang="bg-BG" altLang="bg-BG" sz="2400" b="1" dirty="0"/>
          </a:p>
        </p:txBody>
      </p:sp>
      <p:grpSp>
        <p:nvGrpSpPr>
          <p:cNvPr id="11272" name="Group 6">
            <a:extLst>
              <a:ext uri="{FF2B5EF4-FFF2-40B4-BE49-F238E27FC236}">
                <a16:creationId xmlns:a16="http://schemas.microsoft.com/office/drawing/2014/main" id="{8C78320D-592C-46C1-92F8-1FFD586CB1D3}"/>
              </a:ext>
            </a:extLst>
          </p:cNvPr>
          <p:cNvGrpSpPr>
            <a:grpSpLocks/>
          </p:cNvGrpSpPr>
          <p:nvPr/>
        </p:nvGrpSpPr>
        <p:grpSpPr bwMode="auto">
          <a:xfrm>
            <a:off x="1990725" y="5300663"/>
            <a:ext cx="5113338" cy="882650"/>
            <a:chOff x="1293848" y="4267200"/>
            <a:chExt cx="10573655" cy="1676400"/>
          </a:xfrm>
        </p:grpSpPr>
        <p:sp>
          <p:nvSpPr>
            <p:cNvPr id="10" name="Rectangle 7">
              <a:extLst>
                <a:ext uri="{FF2B5EF4-FFF2-40B4-BE49-F238E27FC236}">
                  <a16:creationId xmlns:a16="http://schemas.microsoft.com/office/drawing/2014/main" id="{2E898427-A646-45B1-9F90-27F2E017CFA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11" name="Rectangle 8">
              <a:extLst>
                <a:ext uri="{FF2B5EF4-FFF2-40B4-BE49-F238E27FC236}">
                  <a16:creationId xmlns:a16="http://schemas.microsoft.com/office/drawing/2014/main" id="{5362E664-1A47-4DB2-B8CF-2BD356CB5748}"/>
                </a:ext>
              </a:extLst>
            </p:cNvPr>
            <p:cNvSpPr/>
            <p:nvPr/>
          </p:nvSpPr>
          <p:spPr>
            <a:xfrm>
              <a:off x="1566315" y="4420970"/>
              <a:ext cx="10028721"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Mountains</a:t>
              </a:r>
              <a:endParaRPr lang="en-US" sz="2000" b="1" dirty="0">
                <a:solidFill>
                  <a:schemeClr val="tx1"/>
                </a:solidFill>
                <a:latin typeface="Abadi" panose="020B0604020104020204" pitchFamily="34" charset="0"/>
              </a:endParaRPr>
            </a:p>
          </p:txBody>
        </p:sp>
      </p:grpSp>
      <p:pic>
        <p:nvPicPr>
          <p:cNvPr id="11267" name="Picture 10" descr="Stoneriver">
            <a:extLst>
              <a:ext uri="{FF2B5EF4-FFF2-40B4-BE49-F238E27FC236}">
                <a16:creationId xmlns:a16="http://schemas.microsoft.com/office/drawing/2014/main" id="{8E32C3C8-DBD5-439D-B74E-57445CAC20B2}"/>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1496796" y="3024187"/>
            <a:ext cx="3095625" cy="1584325"/>
          </a:xfrm>
          <a:noFill/>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272"/>
                                        </p:tgtEl>
                                        <p:attrNameLst>
                                          <p:attrName>style.visibility</p:attrName>
                                        </p:attrNameLst>
                                      </p:cBhvr>
                                      <p:to>
                                        <p:strVal val="visible"/>
                                      </p:to>
                                    </p:set>
                                    <p:anim calcmode="lin" valueType="num">
                                      <p:cBhvr additive="base">
                                        <p:cTn id="7" dur="500" fill="hold"/>
                                        <p:tgtEl>
                                          <p:spTgt spid="11272"/>
                                        </p:tgtEl>
                                        <p:attrNameLst>
                                          <p:attrName>ppt_x</p:attrName>
                                        </p:attrNameLst>
                                      </p:cBhvr>
                                      <p:tavLst>
                                        <p:tav tm="0">
                                          <p:val>
                                            <p:strVal val="#ppt_x"/>
                                          </p:val>
                                        </p:tav>
                                        <p:tav tm="100000">
                                          <p:val>
                                            <p:strVal val="#ppt_x"/>
                                          </p:val>
                                        </p:tav>
                                      </p:tavLst>
                                    </p:anim>
                                    <p:anim calcmode="lin" valueType="num">
                                      <p:cBhvr additive="base">
                                        <p:cTn id="8" dur="500" fill="hold"/>
                                        <p:tgtEl>
                                          <p:spTgt spid="112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8" descr="propertypreview668">
            <a:extLst>
              <a:ext uri="{FF2B5EF4-FFF2-40B4-BE49-F238E27FC236}">
                <a16:creationId xmlns:a16="http://schemas.microsoft.com/office/drawing/2014/main" id="{E7B66F69-404B-4CEB-9D91-23B96B4958FE}"/>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00113" y="15875"/>
            <a:ext cx="3810000" cy="2144713"/>
          </a:xfrm>
          <a:noFill/>
        </p:spPr>
      </p:pic>
      <p:pic>
        <p:nvPicPr>
          <p:cNvPr id="12291" name="Picture 9" descr="Borovets-otkrivane-na-sezona">
            <a:extLst>
              <a:ext uri="{FF2B5EF4-FFF2-40B4-BE49-F238E27FC236}">
                <a16:creationId xmlns:a16="http://schemas.microsoft.com/office/drawing/2014/main" id="{E3CC08BD-C065-4F34-85CD-75B17BCE8BFE}"/>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322888" y="-6350"/>
            <a:ext cx="2887662" cy="2189163"/>
          </a:xfrm>
          <a:noFill/>
        </p:spPr>
      </p:pic>
      <p:pic>
        <p:nvPicPr>
          <p:cNvPr id="12292" name="Picture 10" descr="big_4ce63e20459f3da7ac208e69ae4d1341">
            <a:extLst>
              <a:ext uri="{FF2B5EF4-FFF2-40B4-BE49-F238E27FC236}">
                <a16:creationId xmlns:a16="http://schemas.microsoft.com/office/drawing/2014/main" id="{6B6390BD-87EB-4943-B9F5-B35ED3A08629}"/>
              </a:ext>
            </a:extLst>
          </p:cNvPr>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5307013" y="2263775"/>
            <a:ext cx="2919412" cy="2189163"/>
          </a:xfrm>
          <a:noFill/>
        </p:spPr>
      </p:pic>
      <p:sp>
        <p:nvSpPr>
          <p:cNvPr id="12293" name="Text Box 11">
            <a:extLst>
              <a:ext uri="{FF2B5EF4-FFF2-40B4-BE49-F238E27FC236}">
                <a16:creationId xmlns:a16="http://schemas.microsoft.com/office/drawing/2014/main" id="{FE02766F-BCCA-41FB-BEC6-EC81F1848B37}"/>
              </a:ext>
            </a:extLst>
          </p:cNvPr>
          <p:cNvSpPr txBox="1">
            <a:spLocks noChangeArrowheads="1"/>
          </p:cNvSpPr>
          <p:nvPr/>
        </p:nvSpPr>
        <p:spPr bwMode="auto">
          <a:xfrm>
            <a:off x="971550" y="2206625"/>
            <a:ext cx="36004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400" b="1">
                <a:latin typeface="Abadi" panose="020B0604020104020204" pitchFamily="34" charset="0"/>
                <a:cs typeface="Arial" panose="020B0604020202020204" pitchFamily="34" charset="0"/>
              </a:rPr>
              <a:t>Pamporovo, Borovets and Bansko are modern ski resorts. They are the sunniest mountain resorts with wonderful snow in winter.</a:t>
            </a:r>
            <a:endParaRPr lang="bg-BG" altLang="bg-BG" sz="2400" b="1">
              <a:latin typeface="Arial" panose="020B0604020202020204" pitchFamily="34" charset="0"/>
              <a:cs typeface="Arial" panose="020B0604020202020204" pitchFamily="34" charset="0"/>
            </a:endParaRPr>
          </a:p>
        </p:txBody>
      </p:sp>
      <p:grpSp>
        <p:nvGrpSpPr>
          <p:cNvPr id="12294" name="Group 6">
            <a:extLst>
              <a:ext uri="{FF2B5EF4-FFF2-40B4-BE49-F238E27FC236}">
                <a16:creationId xmlns:a16="http://schemas.microsoft.com/office/drawing/2014/main" id="{F6FA85F7-2EAD-4ADD-BDE7-34BF81823764}"/>
              </a:ext>
            </a:extLst>
          </p:cNvPr>
          <p:cNvGrpSpPr>
            <a:grpSpLocks/>
          </p:cNvGrpSpPr>
          <p:nvPr/>
        </p:nvGrpSpPr>
        <p:grpSpPr bwMode="auto">
          <a:xfrm>
            <a:off x="2016125" y="5229225"/>
            <a:ext cx="5111750" cy="882650"/>
            <a:chOff x="1293848" y="4267200"/>
            <a:chExt cx="10573655" cy="1676400"/>
          </a:xfrm>
        </p:grpSpPr>
        <p:sp>
          <p:nvSpPr>
            <p:cNvPr id="8" name="Rectangle 7">
              <a:extLst>
                <a:ext uri="{FF2B5EF4-FFF2-40B4-BE49-F238E27FC236}">
                  <a16:creationId xmlns:a16="http://schemas.microsoft.com/office/drawing/2014/main" id="{20901ADD-4033-497B-BECA-4F00C10F6479}"/>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9" name="Rectangle 8">
              <a:extLst>
                <a:ext uri="{FF2B5EF4-FFF2-40B4-BE49-F238E27FC236}">
                  <a16:creationId xmlns:a16="http://schemas.microsoft.com/office/drawing/2014/main" id="{F602B3FD-F37D-4A64-910A-319DCA12D1F8}"/>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4800" b="1" dirty="0">
                  <a:solidFill>
                    <a:schemeClr val="tx1"/>
                  </a:solidFill>
                  <a:latin typeface="Abadi" panose="020B0604020104020204" pitchFamily="34" charset="0"/>
                </a:rPr>
                <a:t>Mountain resorts</a:t>
              </a:r>
              <a:endParaRPr lang="en-US" sz="48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294"/>
                                        </p:tgtEl>
                                        <p:attrNameLst>
                                          <p:attrName>style.visibility</p:attrName>
                                        </p:attrNameLst>
                                      </p:cBhvr>
                                      <p:to>
                                        <p:strVal val="visible"/>
                                      </p:to>
                                    </p:set>
                                    <p:anim calcmode="lin" valueType="num">
                                      <p:cBhvr additive="base">
                                        <p:cTn id="7" dur="500" fill="hold"/>
                                        <p:tgtEl>
                                          <p:spTgt spid="12294"/>
                                        </p:tgtEl>
                                        <p:attrNameLst>
                                          <p:attrName>ppt_x</p:attrName>
                                        </p:attrNameLst>
                                      </p:cBhvr>
                                      <p:tavLst>
                                        <p:tav tm="0">
                                          <p:val>
                                            <p:strVal val="#ppt_x"/>
                                          </p:val>
                                        </p:tav>
                                        <p:tav tm="100000">
                                          <p:val>
                                            <p:strVal val="#ppt_x"/>
                                          </p:val>
                                        </p:tav>
                                      </p:tavLst>
                                    </p:anim>
                                    <p:anim calcmode="lin" valueType="num">
                                      <p:cBhvr additive="base">
                                        <p:cTn id="8" dur="500" fill="hold"/>
                                        <p:tgtEl>
                                          <p:spTgt spid="122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8" descr="goldensands1">
            <a:extLst>
              <a:ext uri="{FF2B5EF4-FFF2-40B4-BE49-F238E27FC236}">
                <a16:creationId xmlns:a16="http://schemas.microsoft.com/office/drawing/2014/main" id="{86D57918-190F-4B8E-ADAE-A38069F61B4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71550" y="3175"/>
            <a:ext cx="3455988" cy="2189163"/>
          </a:xfrm>
        </p:spPr>
      </p:pic>
      <p:pic>
        <p:nvPicPr>
          <p:cNvPr id="13315" name="Picture 9" descr="Sunny Beach6">
            <a:extLst>
              <a:ext uri="{FF2B5EF4-FFF2-40B4-BE49-F238E27FC236}">
                <a16:creationId xmlns:a16="http://schemas.microsoft.com/office/drawing/2014/main" id="{A7975DD0-96C7-482D-B5DF-9B9990931B41}"/>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43438" y="3175"/>
            <a:ext cx="3816350" cy="2189163"/>
          </a:xfrm>
        </p:spPr>
      </p:pic>
      <p:pic>
        <p:nvPicPr>
          <p:cNvPr id="13316" name="Picture 10" descr="sofia">
            <a:extLst>
              <a:ext uri="{FF2B5EF4-FFF2-40B4-BE49-F238E27FC236}">
                <a16:creationId xmlns:a16="http://schemas.microsoft.com/office/drawing/2014/main" id="{AC1B6444-2E88-492A-83B2-96795EEB5CFD}"/>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960438" y="2344738"/>
            <a:ext cx="3467100" cy="2189162"/>
          </a:xfrm>
        </p:spPr>
      </p:pic>
      <p:sp>
        <p:nvSpPr>
          <p:cNvPr id="13317" name="Text Box 11">
            <a:extLst>
              <a:ext uri="{FF2B5EF4-FFF2-40B4-BE49-F238E27FC236}">
                <a16:creationId xmlns:a16="http://schemas.microsoft.com/office/drawing/2014/main" id="{DC975D2F-D29A-4E49-BFA5-9355209BA5F6}"/>
              </a:ext>
            </a:extLst>
          </p:cNvPr>
          <p:cNvSpPr txBox="1">
            <a:spLocks noChangeArrowheads="1"/>
          </p:cNvSpPr>
          <p:nvPr/>
        </p:nvSpPr>
        <p:spPr bwMode="auto">
          <a:xfrm>
            <a:off x="4788024" y="2371726"/>
            <a:ext cx="3743325"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1800" b="1" dirty="0">
                <a:latin typeface="Abadi" panose="020B0604020104020204" pitchFamily="34" charset="0"/>
              </a:rPr>
              <a:t>You can see large beaches and beautiful rocky shores along the Black Sea coast.</a:t>
            </a:r>
          </a:p>
          <a:p>
            <a:pPr eaLnBrk="1" hangingPunct="1">
              <a:spcBef>
                <a:spcPct val="50000"/>
              </a:spcBef>
              <a:buFontTx/>
              <a:buNone/>
            </a:pPr>
            <a:r>
              <a:rPr lang="en-US" altLang="bg-BG" sz="1800" b="1" dirty="0">
                <a:latin typeface="Abadi" panose="020B0604020104020204" pitchFamily="34" charset="0"/>
              </a:rPr>
              <a:t>Golden Sands, </a:t>
            </a:r>
            <a:r>
              <a:rPr lang="en-US" altLang="bg-BG" sz="1800" b="1" dirty="0" err="1">
                <a:latin typeface="Abadi" panose="020B0604020104020204" pitchFamily="34" charset="0"/>
              </a:rPr>
              <a:t>Albena</a:t>
            </a:r>
            <a:r>
              <a:rPr lang="en-US" altLang="bg-BG" sz="1800" b="1" dirty="0">
                <a:latin typeface="Abadi" panose="020B0604020104020204" pitchFamily="34" charset="0"/>
              </a:rPr>
              <a:t>, Sunny Day, Sunny Beach are the most famous sea resorts.</a:t>
            </a:r>
            <a:endParaRPr lang="bg-BG" altLang="bg-BG" sz="1800" b="1" dirty="0">
              <a:latin typeface="Arial" panose="020B0604020202020204" pitchFamily="34" charset="0"/>
            </a:endParaRPr>
          </a:p>
        </p:txBody>
      </p:sp>
      <p:grpSp>
        <p:nvGrpSpPr>
          <p:cNvPr id="13318" name="Group 6">
            <a:extLst>
              <a:ext uri="{FF2B5EF4-FFF2-40B4-BE49-F238E27FC236}">
                <a16:creationId xmlns:a16="http://schemas.microsoft.com/office/drawing/2014/main" id="{BDCF1DF4-67CD-42B8-A82D-5E7A7051AE9D}"/>
              </a:ext>
            </a:extLst>
          </p:cNvPr>
          <p:cNvGrpSpPr>
            <a:grpSpLocks/>
          </p:cNvGrpSpPr>
          <p:nvPr/>
        </p:nvGrpSpPr>
        <p:grpSpPr bwMode="auto">
          <a:xfrm>
            <a:off x="2016125" y="5229225"/>
            <a:ext cx="5111750" cy="882650"/>
            <a:chOff x="1293848" y="4267200"/>
            <a:chExt cx="10573655" cy="1676400"/>
          </a:xfrm>
        </p:grpSpPr>
        <p:sp>
          <p:nvSpPr>
            <p:cNvPr id="8" name="Rectangle 7">
              <a:extLst>
                <a:ext uri="{FF2B5EF4-FFF2-40B4-BE49-F238E27FC236}">
                  <a16:creationId xmlns:a16="http://schemas.microsoft.com/office/drawing/2014/main" id="{6DA2D0DD-77CF-4A2A-AAB5-4131F96C6426}"/>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9" name="Rectangle 8">
              <a:extLst>
                <a:ext uri="{FF2B5EF4-FFF2-40B4-BE49-F238E27FC236}">
                  <a16:creationId xmlns:a16="http://schemas.microsoft.com/office/drawing/2014/main" id="{708698EF-41E9-4674-B591-D038C0CCA56E}"/>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Sea resorts</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318"/>
                                        </p:tgtEl>
                                        <p:attrNameLst>
                                          <p:attrName>style.visibility</p:attrName>
                                        </p:attrNameLst>
                                      </p:cBhvr>
                                      <p:to>
                                        <p:strVal val="visible"/>
                                      </p:to>
                                    </p:set>
                                    <p:anim calcmode="lin" valueType="num">
                                      <p:cBhvr additive="base">
                                        <p:cTn id="7" dur="500" fill="hold"/>
                                        <p:tgtEl>
                                          <p:spTgt spid="13318"/>
                                        </p:tgtEl>
                                        <p:attrNameLst>
                                          <p:attrName>ppt_x</p:attrName>
                                        </p:attrNameLst>
                                      </p:cBhvr>
                                      <p:tavLst>
                                        <p:tav tm="0">
                                          <p:val>
                                            <p:strVal val="#ppt_x"/>
                                          </p:val>
                                        </p:tav>
                                        <p:tav tm="100000">
                                          <p:val>
                                            <p:strVal val="#ppt_x"/>
                                          </p:val>
                                        </p:tav>
                                      </p:tavLst>
                                    </p:anim>
                                    <p:anim calcmode="lin" valueType="num">
                                      <p:cBhvr additive="base">
                                        <p:cTn id="8"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9" descr="3_3">
            <a:extLst>
              <a:ext uri="{FF2B5EF4-FFF2-40B4-BE49-F238E27FC236}">
                <a16:creationId xmlns:a16="http://schemas.microsoft.com/office/drawing/2014/main" id="{50F7048A-AB70-4124-B846-7F65C9C7A52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31913" y="188913"/>
            <a:ext cx="2917825" cy="2189162"/>
          </a:xfrm>
        </p:spPr>
      </p:pic>
      <p:pic>
        <p:nvPicPr>
          <p:cNvPr id="14339" name="Content Placeholder 7" descr="320.jpg">
            <a:extLst>
              <a:ext uri="{FF2B5EF4-FFF2-40B4-BE49-F238E27FC236}">
                <a16:creationId xmlns:a16="http://schemas.microsoft.com/office/drawing/2014/main" id="{78971A68-4FCA-4D76-ACBD-4A689DBC5C6D}"/>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106988" y="188913"/>
            <a:ext cx="3292475" cy="2189162"/>
          </a:xfrm>
        </p:spPr>
      </p:pic>
      <p:pic>
        <p:nvPicPr>
          <p:cNvPr id="14340" name="Content Placeholder 9" descr="images.jpg">
            <a:extLst>
              <a:ext uri="{FF2B5EF4-FFF2-40B4-BE49-F238E27FC236}">
                <a16:creationId xmlns:a16="http://schemas.microsoft.com/office/drawing/2014/main" id="{195B0C15-2538-4E2B-8B86-42C90162FF9A}"/>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048250" y="2522538"/>
            <a:ext cx="3527425" cy="2159000"/>
          </a:xfrm>
        </p:spPr>
      </p:pic>
      <p:sp>
        <p:nvSpPr>
          <p:cNvPr id="14341" name="Text Box 12">
            <a:extLst>
              <a:ext uri="{FF2B5EF4-FFF2-40B4-BE49-F238E27FC236}">
                <a16:creationId xmlns:a16="http://schemas.microsoft.com/office/drawing/2014/main" id="{8DD2EC21-2261-4595-841B-F0CF850054B5}"/>
              </a:ext>
            </a:extLst>
          </p:cNvPr>
          <p:cNvSpPr txBox="1">
            <a:spLocks noChangeArrowheads="1"/>
          </p:cNvSpPr>
          <p:nvPr/>
        </p:nvSpPr>
        <p:spPr bwMode="auto">
          <a:xfrm>
            <a:off x="1081088" y="2476500"/>
            <a:ext cx="3744912"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1800" b="1">
                <a:latin typeface="Abadi" panose="020B0604020104020204" pitchFamily="34" charset="0"/>
              </a:rPr>
              <a:t>The Valley of the roses is one of the most romantic places in Bulgaria.</a:t>
            </a:r>
          </a:p>
          <a:p>
            <a:pPr eaLnBrk="1" hangingPunct="1">
              <a:spcBef>
                <a:spcPct val="50000"/>
              </a:spcBef>
              <a:buFontTx/>
              <a:buNone/>
            </a:pPr>
            <a:r>
              <a:rPr lang="en-US" altLang="bg-BG" sz="1800" b="1">
                <a:latin typeface="Abadi" panose="020B0604020104020204" pitchFamily="34" charset="0"/>
              </a:rPr>
              <a:t>The red rose is the symbol of Bulgaria.</a:t>
            </a:r>
            <a:endParaRPr lang="bg-BG" altLang="bg-BG" sz="1800" b="1">
              <a:latin typeface="Arial" panose="020B0604020202020204" pitchFamily="34" charset="0"/>
            </a:endParaRPr>
          </a:p>
        </p:txBody>
      </p:sp>
      <p:grpSp>
        <p:nvGrpSpPr>
          <p:cNvPr id="14342" name="Group 6">
            <a:extLst>
              <a:ext uri="{FF2B5EF4-FFF2-40B4-BE49-F238E27FC236}">
                <a16:creationId xmlns:a16="http://schemas.microsoft.com/office/drawing/2014/main" id="{B8A42BA2-919E-49F5-A45F-C4D9CAE63423}"/>
              </a:ext>
            </a:extLst>
          </p:cNvPr>
          <p:cNvGrpSpPr>
            <a:grpSpLocks/>
          </p:cNvGrpSpPr>
          <p:nvPr/>
        </p:nvGrpSpPr>
        <p:grpSpPr bwMode="auto">
          <a:xfrm>
            <a:off x="2270125" y="5157788"/>
            <a:ext cx="5113338" cy="882650"/>
            <a:chOff x="1293848" y="4267200"/>
            <a:chExt cx="10573655" cy="1676400"/>
          </a:xfrm>
        </p:grpSpPr>
        <p:sp>
          <p:nvSpPr>
            <p:cNvPr id="8" name="Rectangle 7">
              <a:extLst>
                <a:ext uri="{FF2B5EF4-FFF2-40B4-BE49-F238E27FC236}">
                  <a16:creationId xmlns:a16="http://schemas.microsoft.com/office/drawing/2014/main" id="{3CB7BD31-32F0-4003-968F-29ABC65B280C}"/>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9" name="Rectangle 8">
              <a:extLst>
                <a:ext uri="{FF2B5EF4-FFF2-40B4-BE49-F238E27FC236}">
                  <a16:creationId xmlns:a16="http://schemas.microsoft.com/office/drawing/2014/main" id="{7CEFBBF4-3D4A-4996-9D51-892729A60FD7}"/>
                </a:ext>
              </a:extLst>
            </p:cNvPr>
            <p:cNvSpPr/>
            <p:nvPr/>
          </p:nvSpPr>
          <p:spPr>
            <a:xfrm>
              <a:off x="1566315" y="4420970"/>
              <a:ext cx="10028721"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The Rose Valley</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342"/>
                                        </p:tgtEl>
                                        <p:attrNameLst>
                                          <p:attrName>style.visibility</p:attrName>
                                        </p:attrNameLst>
                                      </p:cBhvr>
                                      <p:to>
                                        <p:strVal val="visible"/>
                                      </p:to>
                                    </p:set>
                                    <p:anim calcmode="lin" valueType="num">
                                      <p:cBhvr additive="base">
                                        <p:cTn id="7" dur="500" fill="hold"/>
                                        <p:tgtEl>
                                          <p:spTgt spid="14342"/>
                                        </p:tgtEl>
                                        <p:attrNameLst>
                                          <p:attrName>ppt_x</p:attrName>
                                        </p:attrNameLst>
                                      </p:cBhvr>
                                      <p:tavLst>
                                        <p:tav tm="0">
                                          <p:val>
                                            <p:strVal val="#ppt_x"/>
                                          </p:val>
                                        </p:tav>
                                        <p:tav tm="100000">
                                          <p:val>
                                            <p:strVal val="#ppt_x"/>
                                          </p:val>
                                        </p:tav>
                                      </p:tavLst>
                                    </p:anim>
                                    <p:anim calcmode="lin" valueType="num">
                                      <p:cBhvr additive="base">
                                        <p:cTn id="8" dur="500" fill="hold"/>
                                        <p:tgtEl>
                                          <p:spTgt spid="143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Box 12">
            <a:extLst>
              <a:ext uri="{FF2B5EF4-FFF2-40B4-BE49-F238E27FC236}">
                <a16:creationId xmlns:a16="http://schemas.microsoft.com/office/drawing/2014/main" id="{8DD2EC21-2261-4595-841B-F0CF850054B5}"/>
              </a:ext>
            </a:extLst>
          </p:cNvPr>
          <p:cNvSpPr txBox="1">
            <a:spLocks noChangeArrowheads="1"/>
          </p:cNvSpPr>
          <p:nvPr/>
        </p:nvSpPr>
        <p:spPr bwMode="auto">
          <a:xfrm>
            <a:off x="107504" y="57055"/>
            <a:ext cx="536028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400" b="1" dirty="0">
                <a:latin typeface="Abadi" panose="020B0604020104020204" pitchFamily="34" charset="0"/>
              </a:rPr>
              <a:t>The Organic Bulgarian Rose Oil, obtained by steam distillation has one of the most valuable and distinct fragrances. Rose oil is widely used in the cosmetics and the perfume industry. Bulgaria is the second world producer of Rose oil.</a:t>
            </a:r>
          </a:p>
        </p:txBody>
      </p:sp>
      <p:grpSp>
        <p:nvGrpSpPr>
          <p:cNvPr id="14342" name="Group 6">
            <a:extLst>
              <a:ext uri="{FF2B5EF4-FFF2-40B4-BE49-F238E27FC236}">
                <a16:creationId xmlns:a16="http://schemas.microsoft.com/office/drawing/2014/main" id="{B8A42BA2-919E-49F5-A45F-C4D9CAE63423}"/>
              </a:ext>
            </a:extLst>
          </p:cNvPr>
          <p:cNvGrpSpPr>
            <a:grpSpLocks/>
          </p:cNvGrpSpPr>
          <p:nvPr/>
        </p:nvGrpSpPr>
        <p:grpSpPr bwMode="auto">
          <a:xfrm>
            <a:off x="2270125" y="5157788"/>
            <a:ext cx="5113338" cy="882650"/>
            <a:chOff x="1293848" y="4267200"/>
            <a:chExt cx="10573655" cy="1676400"/>
          </a:xfrm>
        </p:grpSpPr>
        <p:sp>
          <p:nvSpPr>
            <p:cNvPr id="8" name="Rectangle 7">
              <a:extLst>
                <a:ext uri="{FF2B5EF4-FFF2-40B4-BE49-F238E27FC236}">
                  <a16:creationId xmlns:a16="http://schemas.microsoft.com/office/drawing/2014/main" id="{3CB7BD31-32F0-4003-968F-29ABC65B280C}"/>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9" name="Rectangle 8">
              <a:extLst>
                <a:ext uri="{FF2B5EF4-FFF2-40B4-BE49-F238E27FC236}">
                  <a16:creationId xmlns:a16="http://schemas.microsoft.com/office/drawing/2014/main" id="{7CEFBBF4-3D4A-4996-9D51-892729A60FD7}"/>
                </a:ext>
              </a:extLst>
            </p:cNvPr>
            <p:cNvSpPr/>
            <p:nvPr/>
          </p:nvSpPr>
          <p:spPr>
            <a:xfrm>
              <a:off x="1566315" y="4420970"/>
              <a:ext cx="10028721"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Rose oil</a:t>
              </a:r>
              <a:endParaRPr lang="en-US" sz="2000" b="1" dirty="0">
                <a:solidFill>
                  <a:schemeClr val="tx1"/>
                </a:solidFill>
                <a:latin typeface="Abadi" panose="020B0604020104020204" pitchFamily="34" charset="0"/>
              </a:endParaRPr>
            </a:p>
          </p:txBody>
        </p:sp>
      </p:grpSp>
      <p:pic>
        <p:nvPicPr>
          <p:cNvPr id="11" name="Picture 2" descr="C:\Users\Krisi\Documents\rozovo-maslo.jpg">
            <a:extLst>
              <a:ext uri="{FF2B5EF4-FFF2-40B4-BE49-F238E27FC236}">
                <a16:creationId xmlns:a16="http://schemas.microsoft.com/office/drawing/2014/main" id="{EE5F3F05-C412-4A81-93BA-5FA478084E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7793" y="17512"/>
            <a:ext cx="3168352" cy="2952328"/>
          </a:xfrm>
          <a:prstGeom prst="rect">
            <a:avLst/>
          </a:prstGeom>
          <a:noFill/>
          <a:extLst>
            <a:ext uri="{909E8E84-426E-40DD-AFC4-6F175D3DCCD1}">
              <a14:hiddenFill xmlns:a14="http://schemas.microsoft.com/office/drawing/2010/main">
                <a:solidFill>
                  <a:srgbClr val="FFFFFF"/>
                </a:solidFill>
              </a14:hiddenFill>
            </a:ext>
          </a:extLst>
        </p:spPr>
      </p:pic>
      <p:pic>
        <p:nvPicPr>
          <p:cNvPr id="18" name="Картина 17">
            <a:extLst>
              <a:ext uri="{FF2B5EF4-FFF2-40B4-BE49-F238E27FC236}">
                <a16:creationId xmlns:a16="http://schemas.microsoft.com/office/drawing/2014/main" id="{8F95D058-70C2-452B-BF9D-D3EA8D88C7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5277" y="2564904"/>
            <a:ext cx="4073446" cy="2289937"/>
          </a:xfrm>
          <a:prstGeom prst="rect">
            <a:avLst/>
          </a:prstGeom>
        </p:spPr>
      </p:pic>
    </p:spTree>
    <p:extLst>
      <p:ext uri="{BB962C8B-B14F-4D97-AF65-F5344CB8AC3E}">
        <p14:creationId xmlns:p14="http://schemas.microsoft.com/office/powerpoint/2010/main" val="81501164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342"/>
                                        </p:tgtEl>
                                        <p:attrNameLst>
                                          <p:attrName>style.visibility</p:attrName>
                                        </p:attrNameLst>
                                      </p:cBhvr>
                                      <p:to>
                                        <p:strVal val="visible"/>
                                      </p:to>
                                    </p:set>
                                    <p:anim calcmode="lin" valueType="num">
                                      <p:cBhvr additive="base">
                                        <p:cTn id="7" dur="500" fill="hold"/>
                                        <p:tgtEl>
                                          <p:spTgt spid="14342"/>
                                        </p:tgtEl>
                                        <p:attrNameLst>
                                          <p:attrName>ppt_x</p:attrName>
                                        </p:attrNameLst>
                                      </p:cBhvr>
                                      <p:tavLst>
                                        <p:tav tm="0">
                                          <p:val>
                                            <p:strVal val="#ppt_x"/>
                                          </p:val>
                                        </p:tav>
                                        <p:tav tm="100000">
                                          <p:val>
                                            <p:strVal val="#ppt_x"/>
                                          </p:val>
                                        </p:tav>
                                      </p:tavLst>
                                    </p:anim>
                                    <p:anim calcmode="lin" valueType="num">
                                      <p:cBhvr additive="base">
                                        <p:cTn id="8" dur="500" fill="hold"/>
                                        <p:tgtEl>
                                          <p:spTgt spid="143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 descr="rila-monastery-courtyard-480x320">
            <a:extLst>
              <a:ext uri="{FF2B5EF4-FFF2-40B4-BE49-F238E27FC236}">
                <a16:creationId xmlns:a16="http://schemas.microsoft.com/office/drawing/2014/main" id="{84E29751-3AB8-480B-8EA4-1E29800886C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35150" y="115888"/>
            <a:ext cx="5976938" cy="3600450"/>
          </a:xfrm>
        </p:spPr>
      </p:pic>
      <p:sp>
        <p:nvSpPr>
          <p:cNvPr id="17411" name="Text Box 11">
            <a:extLst>
              <a:ext uri="{FF2B5EF4-FFF2-40B4-BE49-F238E27FC236}">
                <a16:creationId xmlns:a16="http://schemas.microsoft.com/office/drawing/2014/main" id="{6351E961-8FE1-42DB-B2D3-8B91ED36CFB6}"/>
              </a:ext>
            </a:extLst>
          </p:cNvPr>
          <p:cNvSpPr txBox="1">
            <a:spLocks noChangeArrowheads="1"/>
          </p:cNvSpPr>
          <p:nvPr/>
        </p:nvSpPr>
        <p:spPr bwMode="auto">
          <a:xfrm>
            <a:off x="683568" y="3716338"/>
            <a:ext cx="8136904"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1800" dirty="0">
                <a:latin typeface="Arial" panose="020B0604020202020204" pitchFamily="34" charset="0"/>
              </a:rPr>
              <a:t>               </a:t>
            </a:r>
            <a:r>
              <a:rPr lang="en-US" altLang="bg-BG" sz="1800" b="1" dirty="0">
                <a:latin typeface="Abadi" panose="020B0604020104020204" pitchFamily="34" charset="0"/>
              </a:rPr>
              <a:t>There are more than 140 monasteries in Bulgaria.</a:t>
            </a:r>
          </a:p>
          <a:p>
            <a:pPr eaLnBrk="1" hangingPunct="1">
              <a:spcBef>
                <a:spcPct val="50000"/>
              </a:spcBef>
              <a:buFontTx/>
              <a:buNone/>
            </a:pPr>
            <a:r>
              <a:rPr lang="en-US" altLang="bg-BG" sz="1800" b="1" dirty="0">
                <a:latin typeface="Abadi" panose="020B0604020104020204" pitchFamily="34" charset="0"/>
              </a:rPr>
              <a:t>        </a:t>
            </a:r>
            <a:r>
              <a:rPr lang="en-US" altLang="bg-BG" sz="1800" b="1" dirty="0" err="1">
                <a:latin typeface="Abadi" panose="020B0604020104020204" pitchFamily="34" charset="0"/>
              </a:rPr>
              <a:t>Rila</a:t>
            </a:r>
            <a:r>
              <a:rPr lang="en-US" altLang="bg-BG" sz="1800" b="1" dirty="0">
                <a:latin typeface="Abadi" panose="020B0604020104020204" pitchFamily="34" charset="0"/>
              </a:rPr>
              <a:t> Monastery is the best-known. It was established in 10</a:t>
            </a:r>
            <a:r>
              <a:rPr lang="en-US" altLang="bg-BG" sz="1800" b="1" baseline="30000" dirty="0">
                <a:latin typeface="Abadi" panose="020B0604020104020204" pitchFamily="34" charset="0"/>
              </a:rPr>
              <a:t>th</a:t>
            </a:r>
            <a:r>
              <a:rPr lang="en-US" altLang="bg-BG" sz="1800" b="1" dirty="0">
                <a:latin typeface="Abadi" panose="020B0604020104020204" pitchFamily="34" charset="0"/>
              </a:rPr>
              <a:t> century. </a:t>
            </a:r>
            <a:endParaRPr lang="bg-BG" altLang="bg-BG" sz="1800" b="1" dirty="0">
              <a:latin typeface="Arial" panose="020B0604020202020204" pitchFamily="34" charset="0"/>
            </a:endParaRPr>
          </a:p>
        </p:txBody>
      </p:sp>
      <p:grpSp>
        <p:nvGrpSpPr>
          <p:cNvPr id="17412" name="Group 6">
            <a:extLst>
              <a:ext uri="{FF2B5EF4-FFF2-40B4-BE49-F238E27FC236}">
                <a16:creationId xmlns:a16="http://schemas.microsoft.com/office/drawing/2014/main" id="{3F5E05B0-63E1-40F3-8C17-8A1AF499B071}"/>
              </a:ext>
            </a:extLst>
          </p:cNvPr>
          <p:cNvGrpSpPr>
            <a:grpSpLocks/>
          </p:cNvGrpSpPr>
          <p:nvPr/>
        </p:nvGrpSpPr>
        <p:grpSpPr bwMode="auto">
          <a:xfrm>
            <a:off x="2195513" y="5229225"/>
            <a:ext cx="5113337" cy="882650"/>
            <a:chOff x="1293848" y="4267200"/>
            <a:chExt cx="10573655" cy="1676400"/>
          </a:xfrm>
        </p:grpSpPr>
        <p:sp>
          <p:nvSpPr>
            <p:cNvPr id="6" name="Rectangle 7">
              <a:extLst>
                <a:ext uri="{FF2B5EF4-FFF2-40B4-BE49-F238E27FC236}">
                  <a16:creationId xmlns:a16="http://schemas.microsoft.com/office/drawing/2014/main" id="{83487E0D-9A5C-4FD0-8486-B07D33AA429D}"/>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7" name="Rectangle 8">
              <a:extLst>
                <a:ext uri="{FF2B5EF4-FFF2-40B4-BE49-F238E27FC236}">
                  <a16:creationId xmlns:a16="http://schemas.microsoft.com/office/drawing/2014/main" id="{8EBE301A-997C-415F-86BF-D394F3C59C19}"/>
                </a:ext>
              </a:extLst>
            </p:cNvPr>
            <p:cNvSpPr/>
            <p:nvPr/>
          </p:nvSpPr>
          <p:spPr>
            <a:xfrm>
              <a:off x="1566313" y="4420971"/>
              <a:ext cx="10028725"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Monasteries</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3" descr="maska-lice-opanato">
            <a:extLst>
              <a:ext uri="{FF2B5EF4-FFF2-40B4-BE49-F238E27FC236}">
                <a16:creationId xmlns:a16="http://schemas.microsoft.com/office/drawing/2014/main" id="{BC06CAFD-EF95-463D-8409-9E2B328ACD3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692275" y="188913"/>
            <a:ext cx="2189163" cy="2189162"/>
          </a:xfrm>
        </p:spPr>
      </p:pic>
      <p:pic>
        <p:nvPicPr>
          <p:cNvPr id="20483" name="Picture 14" descr="photo_3863_pic_26823_big">
            <a:extLst>
              <a:ext uri="{FF2B5EF4-FFF2-40B4-BE49-F238E27FC236}">
                <a16:creationId xmlns:a16="http://schemas.microsoft.com/office/drawing/2014/main" id="{97F383D1-F67D-4EA9-8EC6-901801464418}"/>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186363" y="504825"/>
            <a:ext cx="2586037" cy="2232025"/>
          </a:xfrm>
        </p:spPr>
      </p:pic>
      <p:sp>
        <p:nvSpPr>
          <p:cNvPr id="20484" name="Text Box 16">
            <a:extLst>
              <a:ext uri="{FF2B5EF4-FFF2-40B4-BE49-F238E27FC236}">
                <a16:creationId xmlns:a16="http://schemas.microsoft.com/office/drawing/2014/main" id="{4488704A-B4E0-453B-8D2E-63A8137313EF}"/>
              </a:ext>
            </a:extLst>
          </p:cNvPr>
          <p:cNvSpPr txBox="1">
            <a:spLocks noChangeArrowheads="1"/>
          </p:cNvSpPr>
          <p:nvPr/>
        </p:nvSpPr>
        <p:spPr bwMode="auto">
          <a:xfrm>
            <a:off x="1443038" y="3097213"/>
            <a:ext cx="72723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000" b="1">
                <a:latin typeface="Abadi" panose="020B0604020104020204" pitchFamily="34" charset="0"/>
              </a:rPr>
              <a:t>Bulgaria is an extremely attractive center for treatment, recreation and tourism with its numerous resorts, nice climate, wonderful beaches and over 500 mineral springs.</a:t>
            </a:r>
            <a:endParaRPr lang="bg-BG" altLang="bg-BG" sz="2000" b="1">
              <a:latin typeface="Arial" panose="020B0604020202020204" pitchFamily="34" charset="0"/>
            </a:endParaRPr>
          </a:p>
        </p:txBody>
      </p:sp>
      <p:grpSp>
        <p:nvGrpSpPr>
          <p:cNvPr id="20485" name="Group 6">
            <a:extLst>
              <a:ext uri="{FF2B5EF4-FFF2-40B4-BE49-F238E27FC236}">
                <a16:creationId xmlns:a16="http://schemas.microsoft.com/office/drawing/2014/main" id="{F91179A7-6CE0-4B47-B76A-56F439F1E441}"/>
              </a:ext>
            </a:extLst>
          </p:cNvPr>
          <p:cNvGrpSpPr>
            <a:grpSpLocks/>
          </p:cNvGrpSpPr>
          <p:nvPr/>
        </p:nvGrpSpPr>
        <p:grpSpPr bwMode="auto">
          <a:xfrm>
            <a:off x="2016125" y="5157788"/>
            <a:ext cx="5111750" cy="882650"/>
            <a:chOff x="1293847" y="4267200"/>
            <a:chExt cx="10573655" cy="1676400"/>
          </a:xfrm>
        </p:grpSpPr>
        <p:sp>
          <p:nvSpPr>
            <p:cNvPr id="7" name="Rectangle 7">
              <a:extLst>
                <a:ext uri="{FF2B5EF4-FFF2-40B4-BE49-F238E27FC236}">
                  <a16:creationId xmlns:a16="http://schemas.microsoft.com/office/drawing/2014/main" id="{AB032E68-F6B7-4C4E-B1E1-2601AE3180E0}"/>
                </a:ext>
              </a:extLst>
            </p:cNvPr>
            <p:cNvSpPr/>
            <p:nvPr/>
          </p:nvSpPr>
          <p:spPr>
            <a:xfrm>
              <a:off x="1293847"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DA39E0C1-B5E0-4E3C-9956-E0BA57ACF6C6}"/>
                </a:ext>
              </a:extLst>
            </p:cNvPr>
            <p:cNvSpPr/>
            <p:nvPr/>
          </p:nvSpPr>
          <p:spPr>
            <a:xfrm>
              <a:off x="1566399"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4800" b="1" dirty="0">
                  <a:solidFill>
                    <a:schemeClr val="tx1"/>
                  </a:solidFill>
                  <a:latin typeface="Abadi" panose="020B0604020104020204" pitchFamily="34" charset="0"/>
                </a:rPr>
                <a:t>Country of health</a:t>
              </a:r>
              <a:endParaRPr lang="en-US" sz="48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485"/>
                                        </p:tgtEl>
                                        <p:attrNameLst>
                                          <p:attrName>style.visibility</p:attrName>
                                        </p:attrNameLst>
                                      </p:cBhvr>
                                      <p:to>
                                        <p:strVal val="visible"/>
                                      </p:to>
                                    </p:set>
                                    <p:anim calcmode="lin" valueType="num">
                                      <p:cBhvr additive="base">
                                        <p:cTn id="7" dur="500" fill="hold"/>
                                        <p:tgtEl>
                                          <p:spTgt spid="20485"/>
                                        </p:tgtEl>
                                        <p:attrNameLst>
                                          <p:attrName>ppt_x</p:attrName>
                                        </p:attrNameLst>
                                      </p:cBhvr>
                                      <p:tavLst>
                                        <p:tav tm="0">
                                          <p:val>
                                            <p:strVal val="#ppt_x"/>
                                          </p:val>
                                        </p:tav>
                                        <p:tav tm="100000">
                                          <p:val>
                                            <p:strVal val="#ppt_x"/>
                                          </p:val>
                                        </p:tav>
                                      </p:tavLst>
                                    </p:anim>
                                    <p:anim calcmode="lin" valueType="num">
                                      <p:cBhvr additive="base">
                                        <p:cTn id="8"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1" descr="kis-mljako">
            <a:extLst>
              <a:ext uri="{FF2B5EF4-FFF2-40B4-BE49-F238E27FC236}">
                <a16:creationId xmlns:a16="http://schemas.microsoft.com/office/drawing/2014/main" id="{271A6FE9-6222-42B2-8A19-E8135212E27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547813" y="333375"/>
            <a:ext cx="2700337" cy="1512888"/>
          </a:xfrm>
        </p:spPr>
      </p:pic>
      <p:pic>
        <p:nvPicPr>
          <p:cNvPr id="21507" name="Picture 12" descr="fbBulgaria 1279">
            <a:extLst>
              <a:ext uri="{FF2B5EF4-FFF2-40B4-BE49-F238E27FC236}">
                <a16:creationId xmlns:a16="http://schemas.microsoft.com/office/drawing/2014/main" id="{6A0848DF-0C4A-4637-8C8A-399CD1F675A9}"/>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27638" y="333375"/>
            <a:ext cx="2592387" cy="1441450"/>
          </a:xfrm>
        </p:spPr>
      </p:pic>
      <p:pic>
        <p:nvPicPr>
          <p:cNvPr id="21508" name="Picture 13" descr="DSC04981">
            <a:extLst>
              <a:ext uri="{FF2B5EF4-FFF2-40B4-BE49-F238E27FC236}">
                <a16:creationId xmlns:a16="http://schemas.microsoft.com/office/drawing/2014/main" id="{E9290C7C-8C57-4D92-948D-1E2C11E91498}"/>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555750" y="2351088"/>
            <a:ext cx="2663825" cy="1727200"/>
          </a:xfrm>
        </p:spPr>
      </p:pic>
      <p:pic>
        <p:nvPicPr>
          <p:cNvPr id="21509" name="Picture 14" descr="shopska-salad">
            <a:extLst>
              <a:ext uri="{FF2B5EF4-FFF2-40B4-BE49-F238E27FC236}">
                <a16:creationId xmlns:a16="http://schemas.microsoft.com/office/drawing/2014/main" id="{A6DD6F15-AA9B-496E-9999-B92EF1845784}"/>
              </a:ext>
            </a:extLst>
          </p:cNvP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5156200" y="2278063"/>
            <a:ext cx="2808288" cy="1728787"/>
          </a:xfrm>
        </p:spPr>
      </p:pic>
      <p:sp>
        <p:nvSpPr>
          <p:cNvPr id="21510" name="Text Box 9">
            <a:extLst>
              <a:ext uri="{FF2B5EF4-FFF2-40B4-BE49-F238E27FC236}">
                <a16:creationId xmlns:a16="http://schemas.microsoft.com/office/drawing/2014/main" id="{F098A9FD-708C-42D8-AD5E-6816DF437007}"/>
              </a:ext>
            </a:extLst>
          </p:cNvPr>
          <p:cNvSpPr txBox="1">
            <a:spLocks noChangeArrowheads="1"/>
          </p:cNvSpPr>
          <p:nvPr/>
        </p:nvSpPr>
        <p:spPr bwMode="auto">
          <a:xfrm>
            <a:off x="2124075" y="1484313"/>
            <a:ext cx="4968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bg-BG" altLang="bg-BG" sz="1800">
              <a:latin typeface="Arial" panose="020B0604020202020204" pitchFamily="34" charset="0"/>
            </a:endParaRPr>
          </a:p>
        </p:txBody>
      </p:sp>
      <p:sp>
        <p:nvSpPr>
          <p:cNvPr id="21511" name="Text Box 10">
            <a:extLst>
              <a:ext uri="{FF2B5EF4-FFF2-40B4-BE49-F238E27FC236}">
                <a16:creationId xmlns:a16="http://schemas.microsoft.com/office/drawing/2014/main" id="{17A4811B-B2C5-4F16-9A52-02C1D674438F}"/>
              </a:ext>
            </a:extLst>
          </p:cNvPr>
          <p:cNvSpPr txBox="1">
            <a:spLocks noChangeArrowheads="1"/>
          </p:cNvSpPr>
          <p:nvPr/>
        </p:nvSpPr>
        <p:spPr bwMode="auto">
          <a:xfrm>
            <a:off x="979488" y="-25400"/>
            <a:ext cx="7343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bg-BG" sz="1800" b="1">
                <a:latin typeface="Abadi" panose="020B0604020104020204" pitchFamily="34" charset="0"/>
              </a:rPr>
              <a:t>Bulgarian food is delicious. Here are some typical national dishes:</a:t>
            </a:r>
            <a:endParaRPr lang="bg-BG" altLang="bg-BG" sz="1800" b="1">
              <a:latin typeface="Arial" panose="020B0604020202020204" pitchFamily="34" charset="0"/>
            </a:endParaRPr>
          </a:p>
        </p:txBody>
      </p:sp>
      <p:sp>
        <p:nvSpPr>
          <p:cNvPr id="21512" name="Text Box 15">
            <a:extLst>
              <a:ext uri="{FF2B5EF4-FFF2-40B4-BE49-F238E27FC236}">
                <a16:creationId xmlns:a16="http://schemas.microsoft.com/office/drawing/2014/main" id="{FC98A4A3-CA44-48B1-990C-1993DD79ED51}"/>
              </a:ext>
            </a:extLst>
          </p:cNvPr>
          <p:cNvSpPr txBox="1">
            <a:spLocks noChangeArrowheads="1"/>
          </p:cNvSpPr>
          <p:nvPr/>
        </p:nvSpPr>
        <p:spPr bwMode="auto">
          <a:xfrm>
            <a:off x="835025" y="1917700"/>
            <a:ext cx="41767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1800" b="1">
                <a:latin typeface="Abadi" panose="020B0604020104020204" pitchFamily="34" charset="0"/>
              </a:rPr>
              <a:t>Bulgarian yoghurt is the best in the world.</a:t>
            </a:r>
            <a:endParaRPr lang="bg-BG" altLang="bg-BG" sz="1800" b="1">
              <a:latin typeface="Arial" panose="020B0604020202020204" pitchFamily="34" charset="0"/>
            </a:endParaRPr>
          </a:p>
        </p:txBody>
      </p:sp>
      <p:sp>
        <p:nvSpPr>
          <p:cNvPr id="21513" name="Text Box 16">
            <a:extLst>
              <a:ext uri="{FF2B5EF4-FFF2-40B4-BE49-F238E27FC236}">
                <a16:creationId xmlns:a16="http://schemas.microsoft.com/office/drawing/2014/main" id="{A2EED25E-7A31-484B-A87B-42B6DD5EA859}"/>
              </a:ext>
            </a:extLst>
          </p:cNvPr>
          <p:cNvSpPr txBox="1">
            <a:spLocks noChangeArrowheads="1"/>
          </p:cNvSpPr>
          <p:nvPr/>
        </p:nvSpPr>
        <p:spPr bwMode="auto">
          <a:xfrm>
            <a:off x="5156200" y="1846263"/>
            <a:ext cx="35274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1800" b="1">
                <a:latin typeface="Abadi" panose="020B0604020104020204" pitchFamily="34" charset="0"/>
              </a:rPr>
              <a:t>Bean soup is very popular.</a:t>
            </a:r>
            <a:endParaRPr lang="bg-BG" altLang="bg-BG" sz="1800" b="1">
              <a:latin typeface="Arial" panose="020B0604020202020204" pitchFamily="34" charset="0"/>
            </a:endParaRPr>
          </a:p>
        </p:txBody>
      </p:sp>
      <p:sp>
        <p:nvSpPr>
          <p:cNvPr id="21514" name="Text Box 17">
            <a:extLst>
              <a:ext uri="{FF2B5EF4-FFF2-40B4-BE49-F238E27FC236}">
                <a16:creationId xmlns:a16="http://schemas.microsoft.com/office/drawing/2014/main" id="{8DBBDBDA-8311-4B73-A820-5E93D051A240}"/>
              </a:ext>
            </a:extLst>
          </p:cNvPr>
          <p:cNvSpPr txBox="1">
            <a:spLocks noChangeArrowheads="1"/>
          </p:cNvSpPr>
          <p:nvPr/>
        </p:nvSpPr>
        <p:spPr bwMode="auto">
          <a:xfrm>
            <a:off x="1555750" y="4151313"/>
            <a:ext cx="6480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1800" b="1">
                <a:latin typeface="Abadi" panose="020B0604020104020204" pitchFamily="34" charset="0"/>
              </a:rPr>
              <a:t>Bulgarian people love to eat meat balls and shopska salad.</a:t>
            </a:r>
            <a:endParaRPr lang="bg-BG" altLang="bg-BG" sz="1800" b="1">
              <a:latin typeface="Arial" panose="020B0604020202020204" pitchFamily="34" charset="0"/>
            </a:endParaRPr>
          </a:p>
        </p:txBody>
      </p:sp>
      <p:grpSp>
        <p:nvGrpSpPr>
          <p:cNvPr id="21515" name="Group 6">
            <a:extLst>
              <a:ext uri="{FF2B5EF4-FFF2-40B4-BE49-F238E27FC236}">
                <a16:creationId xmlns:a16="http://schemas.microsoft.com/office/drawing/2014/main" id="{1BF635DD-84B0-4361-A03A-CFAD2FED0A1B}"/>
              </a:ext>
            </a:extLst>
          </p:cNvPr>
          <p:cNvGrpSpPr>
            <a:grpSpLocks/>
          </p:cNvGrpSpPr>
          <p:nvPr/>
        </p:nvGrpSpPr>
        <p:grpSpPr bwMode="auto">
          <a:xfrm>
            <a:off x="2093913" y="5133975"/>
            <a:ext cx="5111750" cy="882650"/>
            <a:chOff x="1293848" y="4267200"/>
            <a:chExt cx="10573655" cy="1676400"/>
          </a:xfrm>
        </p:grpSpPr>
        <p:sp>
          <p:nvSpPr>
            <p:cNvPr id="13" name="Rectangle 7">
              <a:extLst>
                <a:ext uri="{FF2B5EF4-FFF2-40B4-BE49-F238E27FC236}">
                  <a16:creationId xmlns:a16="http://schemas.microsoft.com/office/drawing/2014/main" id="{113C68BB-FBB4-42FB-A2F4-382767758B42}"/>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14" name="Rectangle 8">
              <a:extLst>
                <a:ext uri="{FF2B5EF4-FFF2-40B4-BE49-F238E27FC236}">
                  <a16:creationId xmlns:a16="http://schemas.microsoft.com/office/drawing/2014/main" id="{747EEFAA-A07F-4936-8DE2-9AD01B355476}"/>
                </a:ext>
              </a:extLst>
            </p:cNvPr>
            <p:cNvSpPr/>
            <p:nvPr/>
          </p:nvSpPr>
          <p:spPr>
            <a:xfrm>
              <a:off x="1566398"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Food</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1515"/>
                                        </p:tgtEl>
                                        <p:attrNameLst>
                                          <p:attrName>style.visibility</p:attrName>
                                        </p:attrNameLst>
                                      </p:cBhvr>
                                      <p:to>
                                        <p:strVal val="visible"/>
                                      </p:to>
                                    </p:set>
                                    <p:anim calcmode="lin" valueType="num">
                                      <p:cBhvr additive="base">
                                        <p:cTn id="7" dur="500" fill="hold"/>
                                        <p:tgtEl>
                                          <p:spTgt spid="21515"/>
                                        </p:tgtEl>
                                        <p:attrNameLst>
                                          <p:attrName>ppt_x</p:attrName>
                                        </p:attrNameLst>
                                      </p:cBhvr>
                                      <p:tavLst>
                                        <p:tav tm="0">
                                          <p:val>
                                            <p:strVal val="#ppt_x"/>
                                          </p:val>
                                        </p:tav>
                                        <p:tav tm="100000">
                                          <p:val>
                                            <p:strVal val="#ppt_x"/>
                                          </p:val>
                                        </p:tav>
                                      </p:tavLst>
                                    </p:anim>
                                    <p:anim calcmode="lin" valueType="num">
                                      <p:cBhvr additive="base">
                                        <p:cTn id="8" dur="500" fill="hold"/>
                                        <p:tgtEl>
                                          <p:spTgt spid="215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9" descr="3612(2)">
            <a:extLst>
              <a:ext uri="{FF2B5EF4-FFF2-40B4-BE49-F238E27FC236}">
                <a16:creationId xmlns:a16="http://schemas.microsoft.com/office/drawing/2014/main" id="{DD263DB6-06D4-4460-8F86-CADECF06736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84213" y="241300"/>
            <a:ext cx="4017962" cy="2552700"/>
          </a:xfrm>
        </p:spPr>
      </p:pic>
      <p:pic>
        <p:nvPicPr>
          <p:cNvPr id="22531" name="Picture 10" descr="24-май">
            <a:extLst>
              <a:ext uri="{FF2B5EF4-FFF2-40B4-BE49-F238E27FC236}">
                <a16:creationId xmlns:a16="http://schemas.microsoft.com/office/drawing/2014/main" id="{D56A4805-D7B0-41AD-9567-03B0E0516377}"/>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964113" y="263525"/>
            <a:ext cx="3709987" cy="2528888"/>
          </a:xfrm>
        </p:spPr>
      </p:pic>
      <p:sp>
        <p:nvSpPr>
          <p:cNvPr id="22532" name="Text Box 11">
            <a:extLst>
              <a:ext uri="{FF2B5EF4-FFF2-40B4-BE49-F238E27FC236}">
                <a16:creationId xmlns:a16="http://schemas.microsoft.com/office/drawing/2014/main" id="{465D6BEC-2922-4726-A837-72E9125F9F36}"/>
              </a:ext>
            </a:extLst>
          </p:cNvPr>
          <p:cNvSpPr txBox="1">
            <a:spLocks noChangeArrowheads="1"/>
          </p:cNvSpPr>
          <p:nvPr/>
        </p:nvSpPr>
        <p:spPr bwMode="auto">
          <a:xfrm>
            <a:off x="803275" y="2924175"/>
            <a:ext cx="37449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000" b="1">
                <a:latin typeface="Abadi" panose="020B0604020104020204" pitchFamily="34" charset="0"/>
              </a:rPr>
              <a:t>The Bulgarian national holiday is on the 3</a:t>
            </a:r>
            <a:r>
              <a:rPr lang="en-US" altLang="bg-BG" sz="2000" b="1" baseline="30000">
                <a:latin typeface="Abadi" panose="020B0604020104020204" pitchFamily="34" charset="0"/>
              </a:rPr>
              <a:t>rd</a:t>
            </a:r>
            <a:r>
              <a:rPr lang="en-US" altLang="bg-BG" sz="2000" b="1">
                <a:latin typeface="Abadi" panose="020B0604020104020204" pitchFamily="34" charset="0"/>
              </a:rPr>
              <a:t>  March. We celebrate the liberation from Ottoman rule.</a:t>
            </a:r>
            <a:endParaRPr lang="bg-BG" altLang="bg-BG" sz="2000" b="1">
              <a:latin typeface="Arial" panose="020B0604020202020204" pitchFamily="34" charset="0"/>
            </a:endParaRPr>
          </a:p>
        </p:txBody>
      </p:sp>
      <p:sp>
        <p:nvSpPr>
          <p:cNvPr id="22533" name="Text Box 12">
            <a:extLst>
              <a:ext uri="{FF2B5EF4-FFF2-40B4-BE49-F238E27FC236}">
                <a16:creationId xmlns:a16="http://schemas.microsoft.com/office/drawing/2014/main" id="{7B9FA266-7B6D-4805-8063-2FCBCDE741C5}"/>
              </a:ext>
            </a:extLst>
          </p:cNvPr>
          <p:cNvSpPr txBox="1">
            <a:spLocks noChangeArrowheads="1"/>
          </p:cNvSpPr>
          <p:nvPr/>
        </p:nvSpPr>
        <p:spPr bwMode="auto">
          <a:xfrm>
            <a:off x="5289550" y="2921000"/>
            <a:ext cx="33845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bg-BG" sz="2000" b="1">
                <a:latin typeface="Abadi" panose="020B0604020104020204" pitchFamily="34" charset="0"/>
              </a:rPr>
              <a:t>On 24</a:t>
            </a:r>
            <a:r>
              <a:rPr lang="en-US" altLang="bg-BG" sz="2000" b="1" baseline="30000">
                <a:latin typeface="Abadi" panose="020B0604020104020204" pitchFamily="34" charset="0"/>
              </a:rPr>
              <a:t>th</a:t>
            </a:r>
            <a:r>
              <a:rPr lang="en-US" altLang="bg-BG" sz="2000" b="1">
                <a:latin typeface="Abadi" panose="020B0604020104020204" pitchFamily="34" charset="0"/>
              </a:rPr>
              <a:t> May we celebrate the Day of the Bulgarian alphabet.</a:t>
            </a:r>
            <a:endParaRPr lang="bg-BG" altLang="bg-BG" sz="2000" b="1">
              <a:latin typeface="Arial" panose="020B0604020202020204" pitchFamily="34" charset="0"/>
            </a:endParaRPr>
          </a:p>
        </p:txBody>
      </p:sp>
      <p:grpSp>
        <p:nvGrpSpPr>
          <p:cNvPr id="22534" name="Group 6">
            <a:extLst>
              <a:ext uri="{FF2B5EF4-FFF2-40B4-BE49-F238E27FC236}">
                <a16:creationId xmlns:a16="http://schemas.microsoft.com/office/drawing/2014/main" id="{EA34E2FD-31AF-43FF-ABF2-33948F7B97C7}"/>
              </a:ext>
            </a:extLst>
          </p:cNvPr>
          <p:cNvGrpSpPr>
            <a:grpSpLocks/>
          </p:cNvGrpSpPr>
          <p:nvPr/>
        </p:nvGrpSpPr>
        <p:grpSpPr bwMode="auto">
          <a:xfrm>
            <a:off x="1992313" y="5157788"/>
            <a:ext cx="5113337" cy="882650"/>
            <a:chOff x="1293848" y="4267200"/>
            <a:chExt cx="10573655" cy="1676400"/>
          </a:xfrm>
        </p:grpSpPr>
        <p:sp>
          <p:nvSpPr>
            <p:cNvPr id="8" name="Rectangle 7">
              <a:extLst>
                <a:ext uri="{FF2B5EF4-FFF2-40B4-BE49-F238E27FC236}">
                  <a16:creationId xmlns:a16="http://schemas.microsoft.com/office/drawing/2014/main" id="{814970C9-AB76-4A32-A0DF-D4DDC0104CD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9" name="Rectangle 8">
              <a:extLst>
                <a:ext uri="{FF2B5EF4-FFF2-40B4-BE49-F238E27FC236}">
                  <a16:creationId xmlns:a16="http://schemas.microsoft.com/office/drawing/2014/main" id="{7ABB3813-BEF0-419C-A831-CD2D7E9BB4AB}"/>
                </a:ext>
              </a:extLst>
            </p:cNvPr>
            <p:cNvSpPr/>
            <p:nvPr/>
          </p:nvSpPr>
          <p:spPr>
            <a:xfrm>
              <a:off x="1566313" y="4420970"/>
              <a:ext cx="10028725"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5400" b="1" dirty="0">
                  <a:solidFill>
                    <a:schemeClr val="tx1"/>
                  </a:solidFill>
                  <a:latin typeface="Abadi" panose="020B0604020104020204" pitchFamily="34" charset="0"/>
                </a:rPr>
                <a:t>Holidays</a:t>
              </a:r>
              <a:endParaRPr lang="en-US" sz="2000" b="1" dirty="0">
                <a:solidFill>
                  <a:schemeClr val="tx1"/>
                </a:solidFill>
                <a:latin typeface="Abadi" panose="020B0604020104020204" pitchFamily="34" charset="0"/>
              </a:endParaRPr>
            </a:p>
          </p:txBody>
        </p:sp>
      </p:gr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534"/>
                                        </p:tgtEl>
                                        <p:attrNameLst>
                                          <p:attrName>style.visibility</p:attrName>
                                        </p:attrNameLst>
                                      </p:cBhvr>
                                      <p:to>
                                        <p:strVal val="visible"/>
                                      </p:to>
                                    </p:set>
                                    <p:anim calcmode="lin" valueType="num">
                                      <p:cBhvr additive="base">
                                        <p:cTn id="7" dur="500" fill="hold"/>
                                        <p:tgtEl>
                                          <p:spTgt spid="22534"/>
                                        </p:tgtEl>
                                        <p:attrNameLst>
                                          <p:attrName>ppt_x</p:attrName>
                                        </p:attrNameLst>
                                      </p:cBhvr>
                                      <p:tavLst>
                                        <p:tav tm="0">
                                          <p:val>
                                            <p:strVal val="#ppt_x"/>
                                          </p:val>
                                        </p:tav>
                                        <p:tav tm="100000">
                                          <p:val>
                                            <p:strVal val="#ppt_x"/>
                                          </p:val>
                                        </p:tav>
                                      </p:tavLst>
                                    </p:anim>
                                    <p:anim calcmode="lin" valueType="num">
                                      <p:cBhvr additive="base">
                                        <p:cTn id="8" dur="500" fill="hold"/>
                                        <p:tgtEl>
                                          <p:spTgt spid="225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6">
            <a:extLst>
              <a:ext uri="{FF2B5EF4-FFF2-40B4-BE49-F238E27FC236}">
                <a16:creationId xmlns:a16="http://schemas.microsoft.com/office/drawing/2014/main" id="{7B0026F9-D34D-48C2-9A8B-6B0D1230483D}"/>
              </a:ext>
            </a:extLst>
          </p:cNvPr>
          <p:cNvGrpSpPr>
            <a:grpSpLocks/>
          </p:cNvGrpSpPr>
          <p:nvPr/>
        </p:nvGrpSpPr>
        <p:grpSpPr bwMode="auto">
          <a:xfrm>
            <a:off x="2016125" y="5157788"/>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4400" b="1" dirty="0" err="1">
                  <a:solidFill>
                    <a:schemeClr val="tx1"/>
                  </a:solidFill>
                  <a:latin typeface="Abadi" panose="020B0604020104020204" pitchFamily="34" charset="0"/>
                </a:rPr>
                <a:t>Kresna</a:t>
              </a:r>
              <a:r>
                <a:rPr lang="en-US" altLang="bg-BG" sz="4400" b="1" dirty="0">
                  <a:solidFill>
                    <a:schemeClr val="tx1"/>
                  </a:solidFill>
                  <a:latin typeface="Abadi" panose="020B0604020104020204" pitchFamily="34" charset="0"/>
                </a:rPr>
                <a:t>, Bulgaria</a:t>
              </a:r>
              <a:endParaRPr lang="en-US" sz="4400" b="1" dirty="0">
                <a:solidFill>
                  <a:schemeClr val="tx1"/>
                </a:solidFill>
                <a:latin typeface="Abadi" panose="020B0604020104020204" pitchFamily="34" charset="0"/>
              </a:endParaRPr>
            </a:p>
          </p:txBody>
        </p:sp>
      </p:grpSp>
      <p:pic>
        <p:nvPicPr>
          <p:cNvPr id="25603" name="Picture 6" descr="BulgariaFlagMap">
            <a:extLst>
              <a:ext uri="{FF2B5EF4-FFF2-40B4-BE49-F238E27FC236}">
                <a16:creationId xmlns:a16="http://schemas.microsoft.com/office/drawing/2014/main" id="{66A885FF-5EC4-445C-B032-DA71EE735B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238" y="708025"/>
            <a:ext cx="4968875"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Line 8">
            <a:extLst>
              <a:ext uri="{FF2B5EF4-FFF2-40B4-BE49-F238E27FC236}">
                <a16:creationId xmlns:a16="http://schemas.microsoft.com/office/drawing/2014/main" id="{4A097965-A678-4BA1-B378-C3215A9C9C0E}"/>
              </a:ext>
            </a:extLst>
          </p:cNvPr>
          <p:cNvSpPr>
            <a:spLocks noChangeShapeType="1"/>
          </p:cNvSpPr>
          <p:nvPr/>
        </p:nvSpPr>
        <p:spPr bwMode="auto">
          <a:xfrm>
            <a:off x="2722563" y="2890838"/>
            <a:ext cx="7921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bg-BG"/>
          </a:p>
        </p:txBody>
      </p:sp>
      <p:sp>
        <p:nvSpPr>
          <p:cNvPr id="25605" name="Text Box 9">
            <a:extLst>
              <a:ext uri="{FF2B5EF4-FFF2-40B4-BE49-F238E27FC236}">
                <a16:creationId xmlns:a16="http://schemas.microsoft.com/office/drawing/2014/main" id="{8D64DBC4-758D-49CC-9475-E5D5144D62CE}"/>
              </a:ext>
            </a:extLst>
          </p:cNvPr>
          <p:cNvSpPr txBox="1">
            <a:spLocks noChangeArrowheads="1"/>
          </p:cNvSpPr>
          <p:nvPr/>
        </p:nvSpPr>
        <p:spPr bwMode="auto">
          <a:xfrm>
            <a:off x="1746250" y="2649538"/>
            <a:ext cx="1152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bg-BG" sz="1800" b="1">
                <a:solidFill>
                  <a:srgbClr val="FF3300"/>
                </a:solidFill>
              </a:rPr>
              <a:t>KRESNA</a:t>
            </a:r>
            <a:endParaRPr lang="bg-BG" altLang="bg-BG" sz="1800" b="1">
              <a:solidFill>
                <a:srgbClr val="FF3300"/>
              </a:solidFill>
            </a:endParaRPr>
          </a:p>
        </p:txBody>
      </p:sp>
      <p:sp>
        <p:nvSpPr>
          <p:cNvPr id="25606" name="Oval 10">
            <a:extLst>
              <a:ext uri="{FF2B5EF4-FFF2-40B4-BE49-F238E27FC236}">
                <a16:creationId xmlns:a16="http://schemas.microsoft.com/office/drawing/2014/main" id="{28A45788-BE90-4C04-8D5D-658EFC871385}"/>
              </a:ext>
            </a:extLst>
          </p:cNvPr>
          <p:cNvSpPr>
            <a:spLocks noChangeArrowheads="1"/>
          </p:cNvSpPr>
          <p:nvPr/>
        </p:nvSpPr>
        <p:spPr bwMode="auto">
          <a:xfrm>
            <a:off x="3543300" y="3057525"/>
            <a:ext cx="144463" cy="144463"/>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bg-BG" altLang="bg-BG" sz="1800">
              <a:solidFill>
                <a:srgbClr val="FF3300"/>
              </a:solidFill>
            </a:endParaRPr>
          </a:p>
        </p:txBody>
      </p:sp>
      <p:sp>
        <p:nvSpPr>
          <p:cNvPr id="25607" name="Line 11">
            <a:extLst>
              <a:ext uri="{FF2B5EF4-FFF2-40B4-BE49-F238E27FC236}">
                <a16:creationId xmlns:a16="http://schemas.microsoft.com/office/drawing/2014/main" id="{EE6EB194-5681-4F00-AB90-24622142A551}"/>
              </a:ext>
            </a:extLst>
          </p:cNvPr>
          <p:cNvSpPr>
            <a:spLocks noChangeShapeType="1"/>
          </p:cNvSpPr>
          <p:nvPr/>
        </p:nvSpPr>
        <p:spPr bwMode="auto">
          <a:xfrm>
            <a:off x="1652588" y="2962275"/>
            <a:ext cx="10810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bg-BG"/>
          </a:p>
        </p:txBody>
      </p:sp>
      <p:sp>
        <p:nvSpPr>
          <p:cNvPr id="25608" name="Line 12">
            <a:extLst>
              <a:ext uri="{FF2B5EF4-FFF2-40B4-BE49-F238E27FC236}">
                <a16:creationId xmlns:a16="http://schemas.microsoft.com/office/drawing/2014/main" id="{971E4FA2-B9B7-4059-A934-F8C9DC83E7E6}"/>
              </a:ext>
            </a:extLst>
          </p:cNvPr>
          <p:cNvSpPr>
            <a:spLocks noChangeShapeType="1"/>
          </p:cNvSpPr>
          <p:nvPr/>
        </p:nvSpPr>
        <p:spPr bwMode="auto">
          <a:xfrm flipV="1">
            <a:off x="2727325" y="2819400"/>
            <a:ext cx="0" cy="1428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bg-BG"/>
          </a:p>
        </p:txBody>
      </p:sp>
      <p:pic>
        <p:nvPicPr>
          <p:cNvPr id="25609" name="Picture 13" descr="6_logo_thumb">
            <a:extLst>
              <a:ext uri="{FF2B5EF4-FFF2-40B4-BE49-F238E27FC236}">
                <a16:creationId xmlns:a16="http://schemas.microsoft.com/office/drawing/2014/main" id="{F5A7A1A3-D4F3-4D5D-83E3-94BB519648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5138" y="1284288"/>
            <a:ext cx="992187" cy="127952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ppt_x"/>
                                          </p:val>
                                        </p:tav>
                                        <p:tav tm="100000">
                                          <p:val>
                                            <p:strVal val="#ppt_x"/>
                                          </p:val>
                                        </p:tav>
                                      </p:tavLst>
                                    </p:anim>
                                    <p:anim calcmode="lin" valueType="num">
                                      <p:cBhvr additive="base">
                                        <p:cTn id="8"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6">
            <a:extLst>
              <a:ext uri="{FF2B5EF4-FFF2-40B4-BE49-F238E27FC236}">
                <a16:creationId xmlns:a16="http://schemas.microsoft.com/office/drawing/2014/main" id="{F7486CC3-A593-4905-895F-D9E872B9A8C8}"/>
              </a:ext>
            </a:extLst>
          </p:cNvPr>
          <p:cNvGrpSpPr>
            <a:grpSpLocks/>
          </p:cNvGrpSpPr>
          <p:nvPr/>
        </p:nvGrpSpPr>
        <p:grpSpPr bwMode="auto">
          <a:xfrm>
            <a:off x="2016125" y="5168900"/>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3600" b="1" dirty="0">
                  <a:solidFill>
                    <a:schemeClr val="tx1"/>
                  </a:solidFill>
                  <a:latin typeface="Abadi" panose="020B0604020104020204" pitchFamily="34" charset="0"/>
                </a:rPr>
                <a:t>Young people and sport</a:t>
              </a:r>
              <a:endParaRPr lang="en-US" sz="3600" b="1" dirty="0">
                <a:solidFill>
                  <a:schemeClr val="tx1"/>
                </a:solidFill>
                <a:latin typeface="Abadi" panose="020B0604020104020204" pitchFamily="34" charset="0"/>
              </a:endParaRPr>
            </a:p>
          </p:txBody>
        </p:sp>
      </p:grpSp>
      <p:sp>
        <p:nvSpPr>
          <p:cNvPr id="26627" name="Rectangle 3">
            <a:extLst>
              <a:ext uri="{FF2B5EF4-FFF2-40B4-BE49-F238E27FC236}">
                <a16:creationId xmlns:a16="http://schemas.microsoft.com/office/drawing/2014/main" id="{3BC88D91-3365-4E74-B794-6F7C12BA9115}"/>
              </a:ext>
            </a:extLst>
          </p:cNvPr>
          <p:cNvSpPr>
            <a:spLocks noGrp="1" noChangeArrowheads="1"/>
          </p:cNvSpPr>
          <p:nvPr>
            <p:ph type="body" sz="half" idx="1"/>
          </p:nvPr>
        </p:nvSpPr>
        <p:spPr>
          <a:xfrm>
            <a:off x="400050" y="-100013"/>
            <a:ext cx="4038600" cy="5005388"/>
          </a:xfrm>
        </p:spPr>
        <p:txBody>
          <a:bodyPr/>
          <a:lstStyle/>
          <a:p>
            <a:pPr algn="ctr" eaLnBrk="1" hangingPunct="1">
              <a:lnSpc>
                <a:spcPct val="90000"/>
              </a:lnSpc>
              <a:buFont typeface="Wingdings" panose="05000000000000000000" pitchFamily="2" charset="2"/>
              <a:buNone/>
            </a:pPr>
            <a:endParaRPr lang="en-US" altLang="bg-BG" sz="2800">
              <a:latin typeface="Garamond" panose="02020404030301010803" pitchFamily="18" charset="0"/>
            </a:endParaRPr>
          </a:p>
          <a:p>
            <a:pPr eaLnBrk="1" hangingPunct="1">
              <a:lnSpc>
                <a:spcPct val="90000"/>
              </a:lnSpc>
              <a:buFont typeface="Wingdings" panose="05000000000000000000" pitchFamily="2" charset="2"/>
              <a:buNone/>
            </a:pPr>
            <a:r>
              <a:rPr lang="en-US" altLang="bg-BG" sz="1500" b="1"/>
              <a:t>	</a:t>
            </a:r>
            <a:r>
              <a:rPr lang="en-US" altLang="bg-BG" sz="2800" b="1">
                <a:latin typeface="Abadi" panose="020B0604020104020204" pitchFamily="34" charset="0"/>
              </a:rPr>
              <a:t>Sports activities are the most popular among young people in the Municipality of Kresna.</a:t>
            </a:r>
          </a:p>
          <a:p>
            <a:pPr eaLnBrk="1" hangingPunct="1">
              <a:lnSpc>
                <a:spcPct val="90000"/>
              </a:lnSpc>
              <a:buFont typeface="Wingdings" panose="05000000000000000000" pitchFamily="2" charset="2"/>
              <a:buNone/>
            </a:pPr>
            <a:r>
              <a:rPr lang="en-US" altLang="bg-BG" sz="2800" b="1">
                <a:latin typeface="Abadi" panose="020B0604020104020204" pitchFamily="34" charset="0"/>
              </a:rPr>
              <a:t>	We practice football, basketball and handball as all young people all over the world. </a:t>
            </a:r>
            <a:r>
              <a:rPr lang="en-US" altLang="bg-BG" sz="2800">
                <a:latin typeface="Abadi" panose="020B0604020104020204" pitchFamily="34" charset="0"/>
              </a:rPr>
              <a:t>	</a:t>
            </a:r>
            <a:endParaRPr lang="en-US" altLang="bg-BG" sz="2800">
              <a:solidFill>
                <a:srgbClr val="FF3300"/>
              </a:solidFill>
              <a:latin typeface="Abadi" panose="020B0604020104020204" pitchFamily="34" charset="0"/>
            </a:endParaRPr>
          </a:p>
        </p:txBody>
      </p:sp>
      <p:pic>
        <p:nvPicPr>
          <p:cNvPr id="26628" name="Picture 7" descr="DSC04511">
            <a:extLst>
              <a:ext uri="{FF2B5EF4-FFF2-40B4-BE49-F238E27FC236}">
                <a16:creationId xmlns:a16="http://schemas.microsoft.com/office/drawing/2014/main" id="{6DF5E3DC-461B-4647-930F-5B0CC65DCF83}"/>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5149850" y="2330450"/>
            <a:ext cx="2919413" cy="2189163"/>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29" name="Контейнер за съдържание 15">
            <a:extLst>
              <a:ext uri="{FF2B5EF4-FFF2-40B4-BE49-F238E27FC236}">
                <a16:creationId xmlns:a16="http://schemas.microsoft.com/office/drawing/2014/main" id="{EB95AD17-3C57-44A4-A247-B140B54CF310}"/>
              </a:ext>
            </a:extLst>
          </p:cNvPr>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4879975" y="115888"/>
            <a:ext cx="3457575" cy="2151062"/>
          </a:xfrm>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500" fill="hold"/>
                                        <p:tgtEl>
                                          <p:spTgt spid="26626"/>
                                        </p:tgtEl>
                                        <p:attrNameLst>
                                          <p:attrName>ppt_x</p:attrName>
                                        </p:attrNameLst>
                                      </p:cBhvr>
                                      <p:tavLst>
                                        <p:tav tm="0">
                                          <p:val>
                                            <p:strVal val="#ppt_x"/>
                                          </p:val>
                                        </p:tav>
                                        <p:tav tm="100000">
                                          <p:val>
                                            <p:strVal val="#ppt_x"/>
                                          </p:val>
                                        </p:tav>
                                      </p:tavLst>
                                    </p:anim>
                                    <p:anim calcmode="lin" valueType="num">
                                      <p:cBhvr additive="base">
                                        <p:cTn id="8" dur="500" fill="hold"/>
                                        <p:tgtEl>
                                          <p:spTgt spid="266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6">
            <a:extLst>
              <a:ext uri="{FF2B5EF4-FFF2-40B4-BE49-F238E27FC236}">
                <a16:creationId xmlns:a16="http://schemas.microsoft.com/office/drawing/2014/main" id="{4386E267-C1F1-44E2-ABDC-C1F94F23D720}"/>
              </a:ext>
            </a:extLst>
          </p:cNvPr>
          <p:cNvGrpSpPr>
            <a:grpSpLocks/>
          </p:cNvGrpSpPr>
          <p:nvPr/>
        </p:nvGrpSpPr>
        <p:grpSpPr bwMode="auto">
          <a:xfrm>
            <a:off x="2016125" y="5157788"/>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3600" b="1" dirty="0">
                  <a:solidFill>
                    <a:schemeClr val="tx1"/>
                  </a:solidFill>
                  <a:latin typeface="Abadi" panose="020B0604020104020204" pitchFamily="34" charset="0"/>
                </a:rPr>
                <a:t>Young people and sport</a:t>
              </a:r>
              <a:endParaRPr lang="en-US" sz="3600" b="1" dirty="0">
                <a:solidFill>
                  <a:schemeClr val="tx1"/>
                </a:solidFill>
                <a:latin typeface="Abadi" panose="020B0604020104020204" pitchFamily="34" charset="0"/>
              </a:endParaRPr>
            </a:p>
          </p:txBody>
        </p:sp>
      </p:grpSp>
      <p:sp>
        <p:nvSpPr>
          <p:cNvPr id="18" name="Rectangle 3">
            <a:extLst>
              <a:ext uri="{FF2B5EF4-FFF2-40B4-BE49-F238E27FC236}">
                <a16:creationId xmlns:a16="http://schemas.microsoft.com/office/drawing/2014/main" id="{79774EA2-E4B6-46C9-9B21-62519BFCAD95}"/>
              </a:ext>
            </a:extLst>
          </p:cNvPr>
          <p:cNvSpPr>
            <a:spLocks noGrp="1" noChangeArrowheads="1"/>
          </p:cNvSpPr>
          <p:nvPr>
            <p:ph type="body" idx="1"/>
          </p:nvPr>
        </p:nvSpPr>
        <p:spPr>
          <a:xfrm>
            <a:off x="457200" y="333375"/>
            <a:ext cx="8229600" cy="3860800"/>
          </a:xfrm>
        </p:spPr>
        <p:txBody>
          <a:bodyPr rtlCol="0">
            <a:normAutofit/>
          </a:bodyPr>
          <a:lstStyle/>
          <a:p>
            <a:pPr algn="ctr" eaLnBrk="1" fontAlgn="auto" hangingPunct="1">
              <a:spcAft>
                <a:spcPts val="0"/>
              </a:spcAft>
              <a:buFont typeface="Wingdings" panose="05000000000000000000" pitchFamily="2" charset="2"/>
              <a:buNone/>
              <a:defRPr/>
            </a:pPr>
            <a:endParaRPr lang="en-US" altLang="bg-BG" sz="5400" b="1" dirty="0">
              <a:solidFill>
                <a:srgbClr val="FF3300"/>
              </a:solidFill>
            </a:endParaRPr>
          </a:p>
          <a:p>
            <a:pPr algn="ctr" eaLnBrk="1" fontAlgn="auto" hangingPunct="1">
              <a:spcAft>
                <a:spcPts val="0"/>
              </a:spcAft>
              <a:buFont typeface="Wingdings" panose="05000000000000000000" pitchFamily="2" charset="2"/>
              <a:buNone/>
              <a:defRPr/>
            </a:pPr>
            <a:r>
              <a:rPr lang="en-US" altLang="bg-BG" sz="5400" b="1" dirty="0">
                <a:solidFill>
                  <a:srgbClr val="FF3300"/>
                </a:solidFill>
                <a:latin typeface="Abadi" panose="020B0604020104020204" pitchFamily="34" charset="0"/>
              </a:rPr>
              <a:t>BUT…</a:t>
            </a:r>
            <a:r>
              <a:rPr lang="en-US" altLang="bg-BG" sz="5400" b="1" dirty="0">
                <a:latin typeface="Abadi" panose="020B0604020104020204" pitchFamily="34" charset="0"/>
              </a:rPr>
              <a:t> </a:t>
            </a:r>
            <a:r>
              <a:rPr lang="en-US" altLang="bg-BG" sz="5400" b="1" dirty="0">
                <a:solidFill>
                  <a:srgbClr val="FF3300"/>
                </a:solidFill>
                <a:latin typeface="Abadi" panose="020B0604020104020204" pitchFamily="34" charset="0"/>
              </a:rPr>
              <a:t>OUR NATURE GIVES US MORE OPPORTUNITIES!</a:t>
            </a:r>
          </a:p>
          <a:p>
            <a:pPr marL="0" indent="0" eaLnBrk="1" fontAlgn="auto" hangingPunct="1">
              <a:spcAft>
                <a:spcPts val="0"/>
              </a:spcAft>
              <a:buFont typeface="Arial" panose="020B0604020202020204" pitchFamily="34" charset="0"/>
              <a:buNone/>
              <a:defRPr/>
            </a:pPr>
            <a:endParaRPr lang="bg-BG" altLang="bg-BG" sz="5400" dirty="0"/>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ppt_x"/>
                                          </p:val>
                                        </p:tav>
                                        <p:tav tm="100000">
                                          <p:val>
                                            <p:strVal val="#ppt_x"/>
                                          </p:val>
                                        </p:tav>
                                      </p:tavLst>
                                    </p:anim>
                                    <p:anim calcmode="lin" valueType="num">
                                      <p:cBhvr additive="base">
                                        <p:cTn id="8"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6">
            <a:extLst>
              <a:ext uri="{FF2B5EF4-FFF2-40B4-BE49-F238E27FC236}">
                <a16:creationId xmlns:a16="http://schemas.microsoft.com/office/drawing/2014/main" id="{1ABF6E11-84AC-490F-A4BC-0A95B1BB2CA6}"/>
              </a:ext>
            </a:extLst>
          </p:cNvPr>
          <p:cNvGrpSpPr>
            <a:grpSpLocks/>
          </p:cNvGrpSpPr>
          <p:nvPr/>
        </p:nvGrpSpPr>
        <p:grpSpPr bwMode="auto">
          <a:xfrm>
            <a:off x="2016125" y="5149850"/>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4400" b="1" dirty="0" err="1">
                  <a:solidFill>
                    <a:schemeClr val="tx1"/>
                  </a:solidFill>
                  <a:latin typeface="Abadi" panose="020B0604020104020204" pitchFamily="34" charset="0"/>
                </a:rPr>
                <a:t>Pirin</a:t>
              </a:r>
              <a:r>
                <a:rPr lang="en-US" altLang="bg-BG" sz="4400" b="1" dirty="0">
                  <a:solidFill>
                    <a:schemeClr val="tx1"/>
                  </a:solidFill>
                  <a:latin typeface="Abadi" panose="020B0604020104020204" pitchFamily="34" charset="0"/>
                </a:rPr>
                <a:t> National Park</a:t>
              </a:r>
              <a:r>
                <a:rPr lang="bg-BG" altLang="bg-BG" sz="4400" dirty="0">
                  <a:solidFill>
                    <a:schemeClr val="tx1"/>
                  </a:solidFill>
                </a:rPr>
                <a:t> </a:t>
              </a:r>
              <a:endParaRPr lang="en-US" sz="4400" b="1" dirty="0">
                <a:solidFill>
                  <a:schemeClr val="tx1"/>
                </a:solidFill>
                <a:latin typeface="Abadi" panose="020B0604020104020204" pitchFamily="34" charset="0"/>
              </a:endParaRPr>
            </a:p>
          </p:txBody>
        </p:sp>
      </p:grpSp>
      <p:sp>
        <p:nvSpPr>
          <p:cNvPr id="28675" name="Rectangle 6">
            <a:extLst>
              <a:ext uri="{FF2B5EF4-FFF2-40B4-BE49-F238E27FC236}">
                <a16:creationId xmlns:a16="http://schemas.microsoft.com/office/drawing/2014/main" id="{C6C4C1E2-5ACD-455E-9C7D-6DC3DE9344F2}"/>
              </a:ext>
            </a:extLst>
          </p:cNvPr>
          <p:cNvSpPr>
            <a:spLocks noGrp="1" noChangeArrowheads="1"/>
          </p:cNvSpPr>
          <p:nvPr>
            <p:ph type="body" sz="half" idx="1"/>
          </p:nvPr>
        </p:nvSpPr>
        <p:spPr>
          <a:xfrm>
            <a:off x="395288" y="109538"/>
            <a:ext cx="4752975" cy="4364037"/>
          </a:xfrm>
        </p:spPr>
        <p:txBody>
          <a:bodyPr/>
          <a:lstStyle/>
          <a:p>
            <a:pPr eaLnBrk="1" hangingPunct="1"/>
            <a:r>
              <a:rPr lang="en-US" altLang="bg-BG" b="1">
                <a:latin typeface="Abadi" panose="020B0604020104020204" pitchFamily="34" charset="0"/>
              </a:rPr>
              <a:t>Kresna is located in the bosom of the Pirin  National Park</a:t>
            </a:r>
            <a:r>
              <a:rPr lang="bg-BG" altLang="bg-BG" b="1"/>
              <a:t> </a:t>
            </a:r>
            <a:endParaRPr lang="en-US" altLang="bg-BG" b="1">
              <a:latin typeface="Abadi" panose="020B0604020104020204" pitchFamily="34" charset="0"/>
            </a:endParaRPr>
          </a:p>
          <a:p>
            <a:pPr eaLnBrk="1" hangingPunct="1"/>
            <a:r>
              <a:rPr lang="en-US" altLang="bg-BG" b="1">
                <a:latin typeface="Abadi" panose="020B0604020104020204" pitchFamily="34" charset="0"/>
              </a:rPr>
              <a:t>Hiking, rock climbing, sport hunting and fishing are attracting more and more people to the mountain. </a:t>
            </a:r>
            <a:endParaRPr lang="bg-BG" altLang="bg-BG" b="1"/>
          </a:p>
        </p:txBody>
      </p:sp>
      <p:pic>
        <p:nvPicPr>
          <p:cNvPr id="28676" name="Picture 13" descr="k26">
            <a:extLst>
              <a:ext uri="{FF2B5EF4-FFF2-40B4-BE49-F238E27FC236}">
                <a16:creationId xmlns:a16="http://schemas.microsoft.com/office/drawing/2014/main" id="{AE06F445-8137-4E89-AB80-3F5444D43C3B}"/>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286375" y="0"/>
            <a:ext cx="3051175" cy="2189163"/>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677" name="Picture 14" descr="k27">
            <a:extLst>
              <a:ext uri="{FF2B5EF4-FFF2-40B4-BE49-F238E27FC236}">
                <a16:creationId xmlns:a16="http://schemas.microsoft.com/office/drawing/2014/main" id="{F3FA11F7-FF1A-4952-8C70-48872DA90FEE}"/>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286375" y="2284413"/>
            <a:ext cx="3089275" cy="2189162"/>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ppt_x"/>
                                          </p:val>
                                        </p:tav>
                                        <p:tav tm="100000">
                                          <p:val>
                                            <p:strVal val="#ppt_x"/>
                                          </p:val>
                                        </p:tav>
                                      </p:tavLst>
                                    </p:anim>
                                    <p:anim calcmode="lin" valueType="num">
                                      <p:cBhvr additive="base">
                                        <p:cTn id="8" dur="500" fill="hold"/>
                                        <p:tgtEl>
                                          <p:spTgt spid="286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6">
            <a:extLst>
              <a:ext uri="{FF2B5EF4-FFF2-40B4-BE49-F238E27FC236}">
                <a16:creationId xmlns:a16="http://schemas.microsoft.com/office/drawing/2014/main" id="{CAC5FE86-3B95-4507-A35E-3F2838A58BC1}"/>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3200" b="1" dirty="0">
                  <a:solidFill>
                    <a:schemeClr val="tx1"/>
                  </a:solidFill>
                  <a:latin typeface="Abadi" panose="020B0604020104020204" pitchFamily="34" charset="0"/>
                </a:rPr>
                <a:t>Mountain sport activities</a:t>
              </a:r>
              <a:r>
                <a:rPr lang="bg-BG" altLang="bg-BG" sz="3200" b="1" dirty="0">
                  <a:solidFill>
                    <a:schemeClr val="tx1"/>
                  </a:solidFill>
                </a:rPr>
                <a:t> </a:t>
              </a:r>
              <a:endParaRPr lang="en-US" sz="3200" b="1" dirty="0">
                <a:solidFill>
                  <a:schemeClr val="tx1"/>
                </a:solidFill>
                <a:latin typeface="Abadi" panose="020B0604020104020204" pitchFamily="34" charset="0"/>
              </a:endParaRPr>
            </a:p>
          </p:txBody>
        </p:sp>
      </p:grpSp>
      <p:pic>
        <p:nvPicPr>
          <p:cNvPr id="29699" name="Picture 9" descr="k03">
            <a:extLst>
              <a:ext uri="{FF2B5EF4-FFF2-40B4-BE49-F238E27FC236}">
                <a16:creationId xmlns:a16="http://schemas.microsoft.com/office/drawing/2014/main" id="{1018B685-E702-4369-96B7-C14E632000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575" y="223838"/>
            <a:ext cx="3128963" cy="21891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0" name="Picture 10" descr="k04">
            <a:extLst>
              <a:ext uri="{FF2B5EF4-FFF2-40B4-BE49-F238E27FC236}">
                <a16:creationId xmlns:a16="http://schemas.microsoft.com/office/drawing/2014/main" id="{1CF20E61-F7B0-4279-AE78-0E9E941A079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72088" y="223838"/>
            <a:ext cx="3057525" cy="2189162"/>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1" name="Picture 11" descr="k05">
            <a:extLst>
              <a:ext uri="{FF2B5EF4-FFF2-40B4-BE49-F238E27FC236}">
                <a16:creationId xmlns:a16="http://schemas.microsoft.com/office/drawing/2014/main" id="{9C66C574-3BD2-4E1C-8AAE-78CDE6178C19}"/>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035050" y="2565400"/>
            <a:ext cx="3149600" cy="2189163"/>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2" name="Picture 12" descr="PCD0014">
            <a:extLst>
              <a:ext uri="{FF2B5EF4-FFF2-40B4-BE49-F238E27FC236}">
                <a16:creationId xmlns:a16="http://schemas.microsoft.com/office/drawing/2014/main" id="{5F64A42A-844A-4D4F-AD67-9B5622A7BC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0350" y="2565400"/>
            <a:ext cx="2919413" cy="2189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ppt_x"/>
                                          </p:val>
                                        </p:tav>
                                        <p:tav tm="100000">
                                          <p:val>
                                            <p:strVal val="#ppt_x"/>
                                          </p:val>
                                        </p:tav>
                                      </p:tavLst>
                                    </p:anim>
                                    <p:anim calcmode="lin" valueType="num">
                                      <p:cBhvr additive="base">
                                        <p:cTn id="8" dur="500" fill="hold"/>
                                        <p:tgtEl>
                                          <p:spTgt spid="296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6">
            <a:extLst>
              <a:ext uri="{FF2B5EF4-FFF2-40B4-BE49-F238E27FC236}">
                <a16:creationId xmlns:a16="http://schemas.microsoft.com/office/drawing/2014/main" id="{BFC4162E-DF41-4520-9D9C-26EBCC5C0ED0}"/>
              </a:ext>
            </a:extLst>
          </p:cNvPr>
          <p:cNvGrpSpPr>
            <a:grpSpLocks/>
          </p:cNvGrpSpPr>
          <p:nvPr/>
        </p:nvGrpSpPr>
        <p:grpSpPr bwMode="auto">
          <a:xfrm>
            <a:off x="2016125" y="5229225"/>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1"/>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bg-BG" sz="3600" b="1" dirty="0">
                  <a:solidFill>
                    <a:schemeClr val="tx1"/>
                  </a:solidFill>
                  <a:latin typeface="Abadi" panose="020B0604020104020204" pitchFamily="34" charset="0"/>
                </a:rPr>
                <a:t>We learn how to survive</a:t>
              </a:r>
              <a:endParaRPr lang="en-US" sz="3600" b="1" dirty="0">
                <a:solidFill>
                  <a:schemeClr val="tx1"/>
                </a:solidFill>
              </a:endParaRPr>
            </a:p>
          </p:txBody>
        </p:sp>
      </p:grpSp>
      <p:pic>
        <p:nvPicPr>
          <p:cNvPr id="30723" name="Picture 9" descr="Picture 212">
            <a:extLst>
              <a:ext uri="{FF2B5EF4-FFF2-40B4-BE49-F238E27FC236}">
                <a16:creationId xmlns:a16="http://schemas.microsoft.com/office/drawing/2014/main" id="{0B515494-A02A-4FD9-BA09-68EBB92B10E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3150" y="115888"/>
            <a:ext cx="2908300" cy="21796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4" name="Picture 10" descr="Picture 209">
            <a:extLst>
              <a:ext uri="{FF2B5EF4-FFF2-40B4-BE49-F238E27FC236}">
                <a16:creationId xmlns:a16="http://schemas.microsoft.com/office/drawing/2014/main" id="{75E51D50-6F64-4234-A99D-B2FB38A14F81}"/>
              </a:ext>
            </a:extLst>
          </p:cNvPr>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4932363" y="115888"/>
            <a:ext cx="2995612" cy="2246312"/>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5" name="Picture 11" descr="Picture 214">
            <a:extLst>
              <a:ext uri="{FF2B5EF4-FFF2-40B4-BE49-F238E27FC236}">
                <a16:creationId xmlns:a16="http://schemas.microsoft.com/office/drawing/2014/main" id="{F1270132-D934-4524-8490-0EC2A0413134}"/>
              </a:ext>
            </a:extLst>
          </p:cNvPr>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1073150" y="2444750"/>
            <a:ext cx="2868613" cy="2149475"/>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6" name="Picture 12" descr="Picture 217">
            <a:extLst>
              <a:ext uri="{FF2B5EF4-FFF2-40B4-BE49-F238E27FC236}">
                <a16:creationId xmlns:a16="http://schemas.microsoft.com/office/drawing/2014/main" id="{54DD7054-9671-4D53-918E-0DFEA097C65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363" y="2443163"/>
            <a:ext cx="2995612" cy="22463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500" fill="hold"/>
                                        <p:tgtEl>
                                          <p:spTgt spid="30722"/>
                                        </p:tgtEl>
                                        <p:attrNameLst>
                                          <p:attrName>ppt_x</p:attrName>
                                        </p:attrNameLst>
                                      </p:cBhvr>
                                      <p:tavLst>
                                        <p:tav tm="0">
                                          <p:val>
                                            <p:strVal val="#ppt_x"/>
                                          </p:val>
                                        </p:tav>
                                        <p:tav tm="100000">
                                          <p:val>
                                            <p:strVal val="#ppt_x"/>
                                          </p:val>
                                        </p:tav>
                                      </p:tavLst>
                                    </p:anim>
                                    <p:anim calcmode="lin" valueType="num">
                                      <p:cBhvr additive="base">
                                        <p:cTn id="8" dur="500" fill="hold"/>
                                        <p:tgtEl>
                                          <p:spTgt spid="307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6">
            <a:extLst>
              <a:ext uri="{FF2B5EF4-FFF2-40B4-BE49-F238E27FC236}">
                <a16:creationId xmlns:a16="http://schemas.microsoft.com/office/drawing/2014/main" id="{4F816984-B06C-44F7-9210-D51C04D0388E}"/>
              </a:ext>
            </a:extLst>
          </p:cNvPr>
          <p:cNvGrpSpPr>
            <a:grpSpLocks/>
          </p:cNvGrpSpPr>
          <p:nvPr/>
        </p:nvGrpSpPr>
        <p:grpSpPr bwMode="auto">
          <a:xfrm>
            <a:off x="1878013" y="5164138"/>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398"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Eco-center </a:t>
              </a:r>
              <a:r>
                <a:rPr lang="en-US" sz="5400" b="1" dirty="0" err="1">
                  <a:solidFill>
                    <a:schemeClr val="tx1"/>
                  </a:solidFill>
                  <a:latin typeface="Abadi" panose="020B0604020104020204" pitchFamily="34" charset="0"/>
                </a:rPr>
                <a:t>Vlahi</a:t>
              </a:r>
              <a:endParaRPr lang="en-US" sz="2000" b="1" dirty="0">
                <a:solidFill>
                  <a:schemeClr val="tx1"/>
                </a:solidFill>
                <a:latin typeface="Abadi" panose="020B0604020104020204" pitchFamily="34" charset="0"/>
              </a:endParaRPr>
            </a:p>
          </p:txBody>
        </p:sp>
      </p:grpSp>
      <p:sp>
        <p:nvSpPr>
          <p:cNvPr id="9" name="Rectangle 4">
            <a:extLst>
              <a:ext uri="{FF2B5EF4-FFF2-40B4-BE49-F238E27FC236}">
                <a16:creationId xmlns:a16="http://schemas.microsoft.com/office/drawing/2014/main" id="{AB40FA20-7A1E-4606-A77A-6BBCCFCC9C23}"/>
              </a:ext>
            </a:extLst>
          </p:cNvPr>
          <p:cNvSpPr>
            <a:spLocks noGrp="1" noChangeArrowheads="1"/>
          </p:cNvSpPr>
          <p:nvPr>
            <p:ph type="body" sz="half" idx="1"/>
          </p:nvPr>
        </p:nvSpPr>
        <p:spPr>
          <a:xfrm>
            <a:off x="395288" y="115888"/>
            <a:ext cx="4038600" cy="4530725"/>
          </a:xfrm>
        </p:spPr>
        <p:txBody>
          <a:bodyPr rtlCol="0">
            <a:normAutofit/>
          </a:bodyPr>
          <a:lstStyle/>
          <a:p>
            <a:pPr eaLnBrk="1" fontAlgn="auto" hangingPunct="1">
              <a:lnSpc>
                <a:spcPct val="90000"/>
              </a:lnSpc>
              <a:spcAft>
                <a:spcPts val="0"/>
              </a:spcAft>
              <a:defRPr/>
            </a:pPr>
            <a:r>
              <a:rPr lang="en-US" altLang="bg-BG" sz="2600" b="1" dirty="0">
                <a:latin typeface="Abadi" panose="020B0604020104020204" pitchFamily="34" charset="0"/>
              </a:rPr>
              <a:t>The </a:t>
            </a:r>
            <a:r>
              <a:rPr lang="en-US" altLang="bg-BG" sz="2600" b="1" dirty="0" err="1">
                <a:latin typeface="Abadi" panose="020B0604020104020204" pitchFamily="34" charset="0"/>
              </a:rPr>
              <a:t>Kresna</a:t>
            </a:r>
            <a:r>
              <a:rPr lang="en-US" altLang="bg-BG" sz="2600" b="1" dirty="0">
                <a:latin typeface="Abadi" panose="020B0604020104020204" pitchFamily="34" charset="0"/>
              </a:rPr>
              <a:t> Municipality Village of </a:t>
            </a:r>
            <a:r>
              <a:rPr lang="en-US" altLang="bg-BG" sz="2600" b="1" dirty="0" err="1">
                <a:latin typeface="Abadi" panose="020B0604020104020204" pitchFamily="34" charset="0"/>
              </a:rPr>
              <a:t>Vlahi</a:t>
            </a:r>
            <a:r>
              <a:rPr lang="en-US" altLang="bg-BG" sz="2600" b="1" dirty="0">
                <a:latin typeface="Abadi" panose="020B0604020104020204" pitchFamily="34" charset="0"/>
              </a:rPr>
              <a:t> is situated close to </a:t>
            </a:r>
            <a:r>
              <a:rPr lang="en-US" altLang="bg-BG" sz="2600" b="1" dirty="0" err="1">
                <a:latin typeface="Abadi" panose="020B0604020104020204" pitchFamily="34" charset="0"/>
              </a:rPr>
              <a:t>Pirin</a:t>
            </a:r>
            <a:r>
              <a:rPr lang="en-US" altLang="bg-BG" sz="2600" b="1" dirty="0">
                <a:latin typeface="Abadi" panose="020B0604020104020204" pitchFamily="34" charset="0"/>
              </a:rPr>
              <a:t> National Park</a:t>
            </a:r>
            <a:r>
              <a:rPr lang="bg-BG" altLang="bg-BG" sz="2600" b="1" dirty="0"/>
              <a:t> </a:t>
            </a:r>
            <a:endParaRPr lang="en-US" altLang="bg-BG" sz="2600" b="1" dirty="0">
              <a:latin typeface="Abadi" panose="020B0604020104020204" pitchFamily="34" charset="0"/>
            </a:endParaRPr>
          </a:p>
          <a:p>
            <a:pPr eaLnBrk="1" fontAlgn="auto" hangingPunct="1">
              <a:lnSpc>
                <a:spcPct val="90000"/>
              </a:lnSpc>
              <a:spcAft>
                <a:spcPts val="0"/>
              </a:spcAft>
              <a:defRPr/>
            </a:pPr>
            <a:r>
              <a:rPr lang="en-US" altLang="bg-BG" sz="2600" b="1" dirty="0">
                <a:latin typeface="Abadi" panose="020B0604020104020204" pitchFamily="34" charset="0"/>
              </a:rPr>
              <a:t>Young people practice eco-tourism</a:t>
            </a:r>
          </a:p>
          <a:p>
            <a:pPr eaLnBrk="1" fontAlgn="auto" hangingPunct="1">
              <a:lnSpc>
                <a:spcPct val="90000"/>
              </a:lnSpc>
              <a:spcAft>
                <a:spcPts val="0"/>
              </a:spcAft>
              <a:buFont typeface="Wingdings" panose="05000000000000000000" pitchFamily="2" charset="2"/>
              <a:buNone/>
              <a:defRPr/>
            </a:pPr>
            <a:endParaRPr lang="en-US" altLang="bg-BG" sz="2600" dirty="0">
              <a:latin typeface="Abadi" panose="020B0604020104020204" pitchFamily="34" charset="0"/>
            </a:endParaRPr>
          </a:p>
        </p:txBody>
      </p:sp>
      <p:pic>
        <p:nvPicPr>
          <p:cNvPr id="31748" name="Picture 12" descr="Vlahi08">
            <a:extLst>
              <a:ext uri="{FF2B5EF4-FFF2-40B4-BE49-F238E27FC236}">
                <a16:creationId xmlns:a16="http://schemas.microsoft.com/office/drawing/2014/main" id="{C3B50C6B-4AB3-4EB5-8434-EF2FBD1C54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975" y="2743994"/>
            <a:ext cx="3071812" cy="21891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749" name="Picture 14" descr="6">
            <a:extLst>
              <a:ext uri="{FF2B5EF4-FFF2-40B4-BE49-F238E27FC236}">
                <a16:creationId xmlns:a16="http://schemas.microsoft.com/office/drawing/2014/main" id="{2B45C449-D20F-4FCD-899C-E5AD7047D4CF}"/>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752975" y="144463"/>
            <a:ext cx="3563938" cy="2368550"/>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750" name="Picture 15" descr="8007kk">
            <a:extLst>
              <a:ext uri="{FF2B5EF4-FFF2-40B4-BE49-F238E27FC236}">
                <a16:creationId xmlns:a16="http://schemas.microsoft.com/office/drawing/2014/main" id="{0E2088AD-EE30-4737-A470-0C6EC76BE9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2632955"/>
            <a:ext cx="1701800" cy="2349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500" fill="hold"/>
                                        <p:tgtEl>
                                          <p:spTgt spid="31746"/>
                                        </p:tgtEl>
                                        <p:attrNameLst>
                                          <p:attrName>ppt_x</p:attrName>
                                        </p:attrNameLst>
                                      </p:cBhvr>
                                      <p:tavLst>
                                        <p:tav tm="0">
                                          <p:val>
                                            <p:strVal val="#ppt_x"/>
                                          </p:val>
                                        </p:tav>
                                        <p:tav tm="100000">
                                          <p:val>
                                            <p:strVal val="#ppt_x"/>
                                          </p:val>
                                        </p:tav>
                                      </p:tavLst>
                                    </p:anim>
                                    <p:anim calcmode="lin" valueType="num">
                                      <p:cBhvr additive="base">
                                        <p:cTn id="8" dur="500" fill="hold"/>
                                        <p:tgtEl>
                                          <p:spTgt spid="317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6">
            <a:extLst>
              <a:ext uri="{FF2B5EF4-FFF2-40B4-BE49-F238E27FC236}">
                <a16:creationId xmlns:a16="http://schemas.microsoft.com/office/drawing/2014/main" id="{496911CF-F769-4CE6-BF4D-C30AAB7B9F52}"/>
              </a:ext>
            </a:extLst>
          </p:cNvPr>
          <p:cNvGrpSpPr>
            <a:grpSpLocks/>
          </p:cNvGrpSpPr>
          <p:nvPr/>
        </p:nvGrpSpPr>
        <p:grpSpPr bwMode="auto">
          <a:xfrm>
            <a:off x="2016125" y="5157788"/>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b="1" dirty="0">
                  <a:solidFill>
                    <a:schemeClr val="tx1"/>
                  </a:solidFill>
                  <a:latin typeface="Abadi" panose="020B0604020104020204" pitchFamily="34" charset="0"/>
                </a:rPr>
                <a:t>Extreme water sports</a:t>
              </a:r>
              <a:endParaRPr lang="en-US" sz="4000" b="1" dirty="0">
                <a:solidFill>
                  <a:schemeClr val="tx1"/>
                </a:solidFill>
              </a:endParaRPr>
            </a:p>
          </p:txBody>
        </p:sp>
      </p:grpSp>
      <p:sp>
        <p:nvSpPr>
          <p:cNvPr id="32771" name="Rectangle 3">
            <a:extLst>
              <a:ext uri="{FF2B5EF4-FFF2-40B4-BE49-F238E27FC236}">
                <a16:creationId xmlns:a16="http://schemas.microsoft.com/office/drawing/2014/main" id="{CEE51D8B-E3BD-4C3A-B898-05593FEAA7FC}"/>
              </a:ext>
            </a:extLst>
          </p:cNvPr>
          <p:cNvSpPr>
            <a:spLocks noGrp="1" noChangeArrowheads="1"/>
          </p:cNvSpPr>
          <p:nvPr>
            <p:ph type="body" sz="half" idx="1"/>
          </p:nvPr>
        </p:nvSpPr>
        <p:spPr>
          <a:xfrm>
            <a:off x="255588" y="333375"/>
            <a:ext cx="4316412" cy="2763838"/>
          </a:xfrm>
        </p:spPr>
        <p:txBody>
          <a:bodyPr/>
          <a:lstStyle/>
          <a:p>
            <a:pPr eaLnBrk="1" hangingPunct="1">
              <a:buFont typeface="Wingdings" panose="05000000000000000000" pitchFamily="2" charset="2"/>
              <a:buNone/>
            </a:pPr>
            <a:r>
              <a:rPr lang="en-US" altLang="bg-BG" sz="2800" b="1"/>
              <a:t>    </a:t>
            </a:r>
            <a:r>
              <a:rPr lang="en-US" altLang="bg-BG" sz="2800" b="1">
                <a:latin typeface="Abadi" panose="020B0604020104020204" pitchFamily="34" charset="0"/>
              </a:rPr>
              <a:t>Our region provides excellent conditions for the development of extreme water sports like rafting and kanookayak due to the rapid waters of the Struma river, passing through Kresna. </a:t>
            </a:r>
            <a:endParaRPr lang="bg-BG" altLang="bg-BG" sz="2800" b="1"/>
          </a:p>
        </p:txBody>
      </p:sp>
      <p:pic>
        <p:nvPicPr>
          <p:cNvPr id="32772" name="Picture 5" descr="DSC03189">
            <a:extLst>
              <a:ext uri="{FF2B5EF4-FFF2-40B4-BE49-F238E27FC236}">
                <a16:creationId xmlns:a16="http://schemas.microsoft.com/office/drawing/2014/main" id="{34249F6C-4EE2-4CE2-BACA-D07D9642599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48263" y="12700"/>
            <a:ext cx="3398837" cy="4530725"/>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ppt_x"/>
                                          </p:val>
                                        </p:tav>
                                        <p:tav tm="100000">
                                          <p:val>
                                            <p:strVal val="#ppt_x"/>
                                          </p:val>
                                        </p:tav>
                                      </p:tavLst>
                                    </p:anim>
                                    <p:anim calcmode="lin" valueType="num">
                                      <p:cBhvr additive="base">
                                        <p:cTn id="8" dur="500" fill="hold"/>
                                        <p:tgtEl>
                                          <p:spTgt spid="327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6">
            <a:extLst>
              <a:ext uri="{FF2B5EF4-FFF2-40B4-BE49-F238E27FC236}">
                <a16:creationId xmlns:a16="http://schemas.microsoft.com/office/drawing/2014/main" id="{A739E4CB-4B98-4C0E-8B2A-E587F01751F7}"/>
              </a:ext>
            </a:extLst>
          </p:cNvPr>
          <p:cNvGrpSpPr>
            <a:grpSpLocks/>
          </p:cNvGrpSpPr>
          <p:nvPr/>
        </p:nvGrpSpPr>
        <p:grpSpPr bwMode="auto">
          <a:xfrm>
            <a:off x="2016125" y="5157788"/>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Rafting lessons</a:t>
              </a:r>
              <a:endParaRPr lang="en-US" sz="2000" b="1" dirty="0">
                <a:solidFill>
                  <a:schemeClr val="tx1"/>
                </a:solidFill>
              </a:endParaRPr>
            </a:p>
          </p:txBody>
        </p:sp>
      </p:grpSp>
      <p:pic>
        <p:nvPicPr>
          <p:cNvPr id="33795" name="Picture 9" descr="Picture 204">
            <a:extLst>
              <a:ext uri="{FF2B5EF4-FFF2-40B4-BE49-F238E27FC236}">
                <a16:creationId xmlns:a16="http://schemas.microsoft.com/office/drawing/2014/main" id="{FAC98436-538B-428F-873B-E1AAAC1C9D1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106363"/>
            <a:ext cx="3033713" cy="22748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6" name="Picture 12" descr="Picture 223">
            <a:extLst>
              <a:ext uri="{FF2B5EF4-FFF2-40B4-BE49-F238E27FC236}">
                <a16:creationId xmlns:a16="http://schemas.microsoft.com/office/drawing/2014/main" id="{93396C6B-5E7E-4FE0-9904-3D8B84E0355D}"/>
              </a:ext>
            </a:extLst>
          </p:cNvPr>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295900" y="95250"/>
            <a:ext cx="3033713" cy="2276475"/>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7" name="Picture 13" descr="Picture 229">
            <a:extLst>
              <a:ext uri="{FF2B5EF4-FFF2-40B4-BE49-F238E27FC236}">
                <a16:creationId xmlns:a16="http://schemas.microsoft.com/office/drawing/2014/main" id="{B904A70E-E2C5-4597-8F5C-C0313EE2CC04}"/>
              </a:ext>
            </a:extLst>
          </p:cNvPr>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714375" y="2462213"/>
            <a:ext cx="3033713" cy="2273300"/>
          </a:xfrm>
          <a:noFill/>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8" name="Picture 14" descr="Picture 231">
            <a:extLst>
              <a:ext uri="{FF2B5EF4-FFF2-40B4-BE49-F238E27FC236}">
                <a16:creationId xmlns:a16="http://schemas.microsoft.com/office/drawing/2014/main" id="{22273EEA-D7BF-4F27-B0D1-6E2F80CA84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5900" y="2460625"/>
            <a:ext cx="3033713" cy="22748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500" fill="hold"/>
                                        <p:tgtEl>
                                          <p:spTgt spid="33794"/>
                                        </p:tgtEl>
                                        <p:attrNameLst>
                                          <p:attrName>ppt_x</p:attrName>
                                        </p:attrNameLst>
                                      </p:cBhvr>
                                      <p:tavLst>
                                        <p:tav tm="0">
                                          <p:val>
                                            <p:strVal val="#ppt_x"/>
                                          </p:val>
                                        </p:tav>
                                        <p:tav tm="100000">
                                          <p:val>
                                            <p:strVal val="#ppt_x"/>
                                          </p:val>
                                        </p:tav>
                                      </p:tavLst>
                                    </p:anim>
                                    <p:anim calcmode="lin" valueType="num">
                                      <p:cBhvr additive="base">
                                        <p:cTn id="8" dur="500" fill="hold"/>
                                        <p:tgtEl>
                                          <p:spTgt spid="337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sp>
        <p:nvSpPr>
          <p:cNvPr id="10" name="Правоъгълник 9">
            <a:extLst>
              <a:ext uri="{FF2B5EF4-FFF2-40B4-BE49-F238E27FC236}">
                <a16:creationId xmlns:a16="http://schemas.microsoft.com/office/drawing/2014/main" id="{32A49998-C5B6-4984-8045-C39C0F7BC4BE}"/>
              </a:ext>
            </a:extLst>
          </p:cNvPr>
          <p:cNvSpPr/>
          <p:nvPr/>
        </p:nvSpPr>
        <p:spPr>
          <a:xfrm>
            <a:off x="1187624" y="2348880"/>
            <a:ext cx="6886116" cy="1754326"/>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 Paisiy Hilendarski” </a:t>
            </a:r>
          </a:p>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Secondary School</a:t>
            </a:r>
            <a:endParaRPr lang="bg-BG"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6" name="Картина 15">
            <a:extLst>
              <a:ext uri="{FF2B5EF4-FFF2-40B4-BE49-F238E27FC236}">
                <a16:creationId xmlns:a16="http://schemas.microsoft.com/office/drawing/2014/main" id="{504D056C-4465-46B4-B639-803B394342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57"/>
            <a:ext cx="9144000" cy="2057400"/>
          </a:xfrm>
          <a:prstGeom prst="rect">
            <a:avLst/>
          </a:prstGeom>
        </p:spPr>
      </p:pic>
    </p:spTree>
    <p:extLst>
      <p:ext uri="{BB962C8B-B14F-4D97-AF65-F5344CB8AC3E}">
        <p14:creationId xmlns:p14="http://schemas.microsoft.com/office/powerpoint/2010/main" val="110173625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sp>
        <p:nvSpPr>
          <p:cNvPr id="2" name="Текстово поле 1">
            <a:extLst>
              <a:ext uri="{FF2B5EF4-FFF2-40B4-BE49-F238E27FC236}">
                <a16:creationId xmlns:a16="http://schemas.microsoft.com/office/drawing/2014/main" id="{7AE88745-7B09-4DB1-8100-C2BB00728649}"/>
              </a:ext>
            </a:extLst>
          </p:cNvPr>
          <p:cNvSpPr txBox="1"/>
          <p:nvPr/>
        </p:nvSpPr>
        <p:spPr>
          <a:xfrm>
            <a:off x="323528" y="2420888"/>
            <a:ext cx="8532948" cy="1569660"/>
          </a:xfrm>
          <a:prstGeom prst="rect">
            <a:avLst/>
          </a:prstGeom>
          <a:noFill/>
        </p:spPr>
        <p:txBody>
          <a:bodyPr wrap="square" rtlCol="0">
            <a:spAutoFit/>
          </a:bodyPr>
          <a:lstStyle/>
          <a:p>
            <a:r>
              <a:rPr lang="en-US" sz="2400" b="1" dirty="0">
                <a:latin typeface="Abadi" panose="020B0604020104020204" pitchFamily="34" charset="0"/>
              </a:rPr>
              <a:t>"St. Paisiy Hilendarski" Secondary school at the Town of </a:t>
            </a:r>
            <a:r>
              <a:rPr lang="en-US" sz="2400" b="1" dirty="0" err="1">
                <a:latin typeface="Abadi" panose="020B0604020104020204" pitchFamily="34" charset="0"/>
              </a:rPr>
              <a:t>Kresna</a:t>
            </a:r>
            <a:r>
              <a:rPr lang="en-US" sz="2400" b="1" dirty="0">
                <a:latin typeface="Abadi" panose="020B0604020104020204" pitchFamily="34" charset="0"/>
              </a:rPr>
              <a:t> has 4 </a:t>
            </a:r>
            <a:r>
              <a:rPr lang="en-US" sz="2400" b="1" dirty="0" err="1">
                <a:latin typeface="Abadi" panose="020B0604020104020204" pitchFamily="34" charset="0"/>
              </a:rPr>
              <a:t>storey</a:t>
            </a:r>
            <a:r>
              <a:rPr lang="en-US" sz="2400" b="1" dirty="0">
                <a:latin typeface="Abadi" panose="020B0604020104020204" pitchFamily="34" charset="0"/>
              </a:rPr>
              <a:t> massive building, public municipal property, equipped with central heating, telephone and Internet network. </a:t>
            </a:r>
            <a:endParaRPr lang="bg-BG" sz="2400" b="1" dirty="0"/>
          </a:p>
        </p:txBody>
      </p:sp>
      <p:pic>
        <p:nvPicPr>
          <p:cNvPr id="11" name="Картина 10">
            <a:extLst>
              <a:ext uri="{FF2B5EF4-FFF2-40B4-BE49-F238E27FC236}">
                <a16:creationId xmlns:a16="http://schemas.microsoft.com/office/drawing/2014/main" id="{0FFEEF33-E920-4ADB-8317-CC664786C4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59325" cy="2060848"/>
          </a:xfrm>
          <a:prstGeom prst="rect">
            <a:avLst/>
          </a:prstGeom>
        </p:spPr>
      </p:pic>
    </p:spTree>
    <p:extLst>
      <p:ext uri="{BB962C8B-B14F-4D97-AF65-F5344CB8AC3E}">
        <p14:creationId xmlns:p14="http://schemas.microsoft.com/office/powerpoint/2010/main" val="421457627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pic>
        <p:nvPicPr>
          <p:cNvPr id="4" name="Картина 3">
            <a:extLst>
              <a:ext uri="{FF2B5EF4-FFF2-40B4-BE49-F238E27FC236}">
                <a16:creationId xmlns:a16="http://schemas.microsoft.com/office/drawing/2014/main" id="{22179469-F821-4E3B-8C24-31115685CA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48680"/>
            <a:ext cx="9144000" cy="2057400"/>
          </a:xfrm>
          <a:prstGeom prst="rect">
            <a:avLst/>
          </a:prstGeom>
        </p:spPr>
      </p:pic>
      <p:sp>
        <p:nvSpPr>
          <p:cNvPr id="9" name="Текстово поле 8">
            <a:extLst>
              <a:ext uri="{FF2B5EF4-FFF2-40B4-BE49-F238E27FC236}">
                <a16:creationId xmlns:a16="http://schemas.microsoft.com/office/drawing/2014/main" id="{35568C97-4C4C-4359-96BB-E5F872C3EF83}"/>
              </a:ext>
            </a:extLst>
          </p:cNvPr>
          <p:cNvSpPr txBox="1"/>
          <p:nvPr/>
        </p:nvSpPr>
        <p:spPr>
          <a:xfrm>
            <a:off x="2987824" y="3260646"/>
            <a:ext cx="3618402" cy="584775"/>
          </a:xfrm>
          <a:prstGeom prst="rect">
            <a:avLst/>
          </a:prstGeom>
          <a:noFill/>
        </p:spPr>
        <p:txBody>
          <a:bodyPr wrap="square" rtlCol="0">
            <a:spAutoFit/>
          </a:bodyPr>
          <a:lstStyle/>
          <a:p>
            <a:r>
              <a:rPr lang="en-US" sz="3200" b="1" dirty="0" err="1">
                <a:latin typeface="Abadi" panose="020B0604020104020204" pitchFamily="34" charset="0"/>
              </a:rPr>
              <a:t>Bilology</a:t>
            </a:r>
            <a:r>
              <a:rPr lang="en-US" sz="3200" b="1" dirty="0">
                <a:latin typeface="Abadi" panose="020B0604020104020204" pitchFamily="34" charset="0"/>
              </a:rPr>
              <a:t> cabinet</a:t>
            </a:r>
            <a:endParaRPr lang="bg-BG" sz="3200" b="1" dirty="0"/>
          </a:p>
        </p:txBody>
      </p:sp>
    </p:spTree>
    <p:extLst>
      <p:ext uri="{BB962C8B-B14F-4D97-AF65-F5344CB8AC3E}">
        <p14:creationId xmlns:p14="http://schemas.microsoft.com/office/powerpoint/2010/main" val="401023832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pic>
        <p:nvPicPr>
          <p:cNvPr id="10" name="Картина 9">
            <a:extLst>
              <a:ext uri="{FF2B5EF4-FFF2-40B4-BE49-F238E27FC236}">
                <a16:creationId xmlns:a16="http://schemas.microsoft.com/office/drawing/2014/main" id="{09DFE385-9A38-4D1F-88E4-086AF400CF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4664"/>
            <a:ext cx="9144000" cy="2057400"/>
          </a:xfrm>
          <a:prstGeom prst="rect">
            <a:avLst/>
          </a:prstGeom>
        </p:spPr>
      </p:pic>
      <p:sp>
        <p:nvSpPr>
          <p:cNvPr id="6" name="Текстово поле 5">
            <a:extLst>
              <a:ext uri="{FF2B5EF4-FFF2-40B4-BE49-F238E27FC236}">
                <a16:creationId xmlns:a16="http://schemas.microsoft.com/office/drawing/2014/main" id="{53888527-FE71-4E46-BE08-AA63ED16D414}"/>
              </a:ext>
            </a:extLst>
          </p:cNvPr>
          <p:cNvSpPr txBox="1"/>
          <p:nvPr/>
        </p:nvSpPr>
        <p:spPr>
          <a:xfrm>
            <a:off x="2267744" y="3068960"/>
            <a:ext cx="4986554" cy="584775"/>
          </a:xfrm>
          <a:prstGeom prst="rect">
            <a:avLst/>
          </a:prstGeom>
          <a:noFill/>
        </p:spPr>
        <p:txBody>
          <a:bodyPr wrap="square" rtlCol="0">
            <a:spAutoFit/>
          </a:bodyPr>
          <a:lstStyle/>
          <a:p>
            <a:r>
              <a:rPr lang="en-US" sz="3200" b="1" dirty="0">
                <a:latin typeface="Abadi" panose="020B0604020104020204" pitchFamily="34" charset="0"/>
              </a:rPr>
              <a:t>Primary education cabinet</a:t>
            </a:r>
            <a:endParaRPr lang="bg-BG" sz="3200" b="1" dirty="0"/>
          </a:p>
        </p:txBody>
      </p:sp>
    </p:spTree>
    <p:extLst>
      <p:ext uri="{BB962C8B-B14F-4D97-AF65-F5344CB8AC3E}">
        <p14:creationId xmlns:p14="http://schemas.microsoft.com/office/powerpoint/2010/main" val="341401073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pic>
        <p:nvPicPr>
          <p:cNvPr id="4" name="Картина 3">
            <a:extLst>
              <a:ext uri="{FF2B5EF4-FFF2-40B4-BE49-F238E27FC236}">
                <a16:creationId xmlns:a16="http://schemas.microsoft.com/office/drawing/2014/main" id="{4D6C04C5-BC66-4E1E-AC14-020611E3C9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576"/>
            <a:ext cx="9144000" cy="2768352"/>
          </a:xfrm>
          <a:prstGeom prst="rect">
            <a:avLst/>
          </a:prstGeom>
        </p:spPr>
      </p:pic>
      <p:sp>
        <p:nvSpPr>
          <p:cNvPr id="6" name="Текстово поле 5">
            <a:extLst>
              <a:ext uri="{FF2B5EF4-FFF2-40B4-BE49-F238E27FC236}">
                <a16:creationId xmlns:a16="http://schemas.microsoft.com/office/drawing/2014/main" id="{1E78D562-9D95-406E-9553-5D828FD8395B}"/>
              </a:ext>
            </a:extLst>
          </p:cNvPr>
          <p:cNvSpPr txBox="1"/>
          <p:nvPr/>
        </p:nvSpPr>
        <p:spPr>
          <a:xfrm>
            <a:off x="3131840" y="3284984"/>
            <a:ext cx="3384376" cy="584775"/>
          </a:xfrm>
          <a:prstGeom prst="rect">
            <a:avLst/>
          </a:prstGeom>
          <a:noFill/>
        </p:spPr>
        <p:txBody>
          <a:bodyPr wrap="square" rtlCol="0">
            <a:spAutoFit/>
          </a:bodyPr>
          <a:lstStyle/>
          <a:p>
            <a:r>
              <a:rPr lang="en-US" sz="3200" b="1" dirty="0">
                <a:latin typeface="Abadi" panose="020B0604020104020204" pitchFamily="34" charset="0"/>
              </a:rPr>
              <a:t>Conference room</a:t>
            </a:r>
            <a:endParaRPr lang="bg-BG" sz="3200" b="1" dirty="0"/>
          </a:p>
        </p:txBody>
      </p:sp>
    </p:spTree>
    <p:extLst>
      <p:ext uri="{BB962C8B-B14F-4D97-AF65-F5344CB8AC3E}">
        <p14:creationId xmlns:p14="http://schemas.microsoft.com/office/powerpoint/2010/main" val="189168394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pic>
        <p:nvPicPr>
          <p:cNvPr id="5" name="Картина 4">
            <a:extLst>
              <a:ext uri="{FF2B5EF4-FFF2-40B4-BE49-F238E27FC236}">
                <a16:creationId xmlns:a16="http://schemas.microsoft.com/office/drawing/2014/main" id="{D49D29C2-7EAA-460E-9982-EC5A6A26A2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5488" y="45045"/>
            <a:ext cx="4608512" cy="3456384"/>
          </a:xfrm>
          <a:prstGeom prst="rect">
            <a:avLst/>
          </a:prstGeom>
        </p:spPr>
      </p:pic>
      <p:pic>
        <p:nvPicPr>
          <p:cNvPr id="9" name="Картина 8">
            <a:extLst>
              <a:ext uri="{FF2B5EF4-FFF2-40B4-BE49-F238E27FC236}">
                <a16:creationId xmlns:a16="http://schemas.microsoft.com/office/drawing/2014/main" id="{F33CF379-1E98-4E7D-90A4-4718AA988F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12" y="285927"/>
            <a:ext cx="4141351" cy="2753878"/>
          </a:xfrm>
          <a:prstGeom prst="rect">
            <a:avLst/>
          </a:prstGeom>
        </p:spPr>
      </p:pic>
      <p:sp>
        <p:nvSpPr>
          <p:cNvPr id="10" name="Текстово поле 9">
            <a:extLst>
              <a:ext uri="{FF2B5EF4-FFF2-40B4-BE49-F238E27FC236}">
                <a16:creationId xmlns:a16="http://schemas.microsoft.com/office/drawing/2014/main" id="{4D8342ED-19EB-4D3F-B0D6-1C9294809621}"/>
              </a:ext>
            </a:extLst>
          </p:cNvPr>
          <p:cNvSpPr txBox="1"/>
          <p:nvPr/>
        </p:nvSpPr>
        <p:spPr>
          <a:xfrm>
            <a:off x="2699792" y="3646745"/>
            <a:ext cx="4428083" cy="584775"/>
          </a:xfrm>
          <a:prstGeom prst="rect">
            <a:avLst/>
          </a:prstGeom>
          <a:noFill/>
        </p:spPr>
        <p:txBody>
          <a:bodyPr wrap="square" rtlCol="0">
            <a:spAutoFit/>
          </a:bodyPr>
          <a:lstStyle/>
          <a:p>
            <a:r>
              <a:rPr lang="en-US" sz="3200" b="1" dirty="0">
                <a:latin typeface="Abadi" panose="020B0604020104020204" pitchFamily="34" charset="0"/>
              </a:rPr>
              <a:t>Opening school year</a:t>
            </a:r>
            <a:endParaRPr lang="bg-BG" sz="3200" b="1" dirty="0"/>
          </a:p>
        </p:txBody>
      </p:sp>
    </p:spTree>
    <p:extLst>
      <p:ext uri="{BB962C8B-B14F-4D97-AF65-F5344CB8AC3E}">
        <p14:creationId xmlns:p14="http://schemas.microsoft.com/office/powerpoint/2010/main" val="183821292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pic>
        <p:nvPicPr>
          <p:cNvPr id="3" name="Картина 2">
            <a:extLst>
              <a:ext uri="{FF2B5EF4-FFF2-40B4-BE49-F238E27FC236}">
                <a16:creationId xmlns:a16="http://schemas.microsoft.com/office/drawing/2014/main" id="{7A6EA1A6-AF83-481E-9A69-7BB1965C74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826" y="188640"/>
            <a:ext cx="7426347" cy="4176464"/>
          </a:xfrm>
          <a:prstGeom prst="rect">
            <a:avLst/>
          </a:prstGeom>
        </p:spPr>
      </p:pic>
    </p:spTree>
    <p:extLst>
      <p:ext uri="{BB962C8B-B14F-4D97-AF65-F5344CB8AC3E}">
        <p14:creationId xmlns:p14="http://schemas.microsoft.com/office/powerpoint/2010/main" val="15522340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6">
            <a:extLst>
              <a:ext uri="{FF2B5EF4-FFF2-40B4-BE49-F238E27FC236}">
                <a16:creationId xmlns:a16="http://schemas.microsoft.com/office/drawing/2014/main" id="{1EF7FFBF-BAEF-446C-A959-0471314DD706}"/>
              </a:ext>
            </a:extLst>
          </p:cNvPr>
          <p:cNvGrpSpPr>
            <a:grpSpLocks/>
          </p:cNvGrpSpPr>
          <p:nvPr/>
        </p:nvGrpSpPr>
        <p:grpSpPr bwMode="auto">
          <a:xfrm>
            <a:off x="2016125" y="5084763"/>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Our school</a:t>
              </a:r>
              <a:endParaRPr lang="en-US" sz="5400" b="1" dirty="0">
                <a:solidFill>
                  <a:schemeClr val="tx1"/>
                </a:solidFill>
              </a:endParaRPr>
            </a:p>
          </p:txBody>
        </p:sp>
      </p:grpSp>
      <p:pic>
        <p:nvPicPr>
          <p:cNvPr id="4" name="Картина 3">
            <a:extLst>
              <a:ext uri="{FF2B5EF4-FFF2-40B4-BE49-F238E27FC236}">
                <a16:creationId xmlns:a16="http://schemas.microsoft.com/office/drawing/2014/main" id="{08418136-8695-4445-A8A4-F3529AA2E7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588" y="116632"/>
            <a:ext cx="7416824" cy="4171109"/>
          </a:xfrm>
          <a:prstGeom prst="rect">
            <a:avLst/>
          </a:prstGeom>
        </p:spPr>
      </p:pic>
    </p:spTree>
    <p:extLst>
      <p:ext uri="{BB962C8B-B14F-4D97-AF65-F5344CB8AC3E}">
        <p14:creationId xmlns:p14="http://schemas.microsoft.com/office/powerpoint/2010/main" val="73592143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6">
            <a:extLst>
              <a:ext uri="{FF2B5EF4-FFF2-40B4-BE49-F238E27FC236}">
                <a16:creationId xmlns:a16="http://schemas.microsoft.com/office/drawing/2014/main" id="{E2571F26-0CA6-4B28-8CDA-14AD1FC550C1}"/>
              </a:ext>
            </a:extLst>
          </p:cNvPr>
          <p:cNvGrpSpPr>
            <a:grpSpLocks/>
          </p:cNvGrpSpPr>
          <p:nvPr/>
        </p:nvGrpSpPr>
        <p:grpSpPr bwMode="auto">
          <a:xfrm>
            <a:off x="1954213" y="5221288"/>
            <a:ext cx="5111750" cy="882650"/>
            <a:chOff x="1293848" y="4267200"/>
            <a:chExt cx="10573655" cy="1676400"/>
          </a:xfrm>
        </p:grpSpPr>
        <p:sp>
          <p:nvSpPr>
            <p:cNvPr id="7" name="Rectangle 7">
              <a:extLst>
                <a:ext uri="{FF2B5EF4-FFF2-40B4-BE49-F238E27FC236}">
                  <a16:creationId xmlns:a16="http://schemas.microsoft.com/office/drawing/2014/main" id="{A1AD5A98-56C7-466F-8959-9E1A174A337A}"/>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8" name="Rectangle 8">
              <a:extLst>
                <a:ext uri="{FF2B5EF4-FFF2-40B4-BE49-F238E27FC236}">
                  <a16:creationId xmlns:a16="http://schemas.microsoft.com/office/drawing/2014/main" id="{B82CC470-9D42-4DFD-ADFC-B6D65512A293}"/>
                </a:ext>
              </a:extLst>
            </p:cNvPr>
            <p:cNvSpPr/>
            <p:nvPr/>
          </p:nvSpPr>
          <p:spPr>
            <a:xfrm>
              <a:off x="1566398"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This is Bulgaria</a:t>
              </a:r>
              <a:endParaRPr lang="en-US" sz="2000" b="1" dirty="0">
                <a:solidFill>
                  <a:schemeClr val="tx1"/>
                </a:solidFill>
                <a:latin typeface="Abadi" panose="020B0604020104020204" pitchFamily="34" charset="0"/>
              </a:endParaRPr>
            </a:p>
          </p:txBody>
        </p:sp>
      </p:grpSp>
      <p:sp>
        <p:nvSpPr>
          <p:cNvPr id="5" name="Rectangle 2">
            <a:extLst>
              <a:ext uri="{FF2B5EF4-FFF2-40B4-BE49-F238E27FC236}">
                <a16:creationId xmlns:a16="http://schemas.microsoft.com/office/drawing/2014/main" id="{91E86AFD-0F4C-4959-BE80-0486F1115492}"/>
              </a:ext>
            </a:extLst>
          </p:cNvPr>
          <p:cNvSpPr txBox="1">
            <a:spLocks noChangeArrowheads="1"/>
          </p:cNvSpPr>
          <p:nvPr/>
        </p:nvSpPr>
        <p:spPr>
          <a:xfrm>
            <a:off x="128588" y="0"/>
            <a:ext cx="3744912" cy="5383213"/>
          </a:xfrm>
          <a:prstGeom prst="rect">
            <a:avLst/>
          </a:prstGeom>
        </p:spPr>
        <p:txBody>
          <a:bodyPr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altLang="bg-BG" b="1" dirty="0">
                <a:solidFill>
                  <a:srgbClr val="0000FF"/>
                </a:solidFill>
                <a:latin typeface="Abadi" panose="020B0604020104020204" pitchFamily="34" charset="0"/>
              </a:rPr>
              <a:t>We are very happy to welcome you to our countryside! </a:t>
            </a:r>
            <a:br>
              <a:rPr lang="en-US" altLang="bg-BG" b="1" dirty="0">
                <a:solidFill>
                  <a:srgbClr val="0000FF"/>
                </a:solidFill>
                <a:latin typeface="Abadi" panose="020B0604020104020204" pitchFamily="34" charset="0"/>
              </a:rPr>
            </a:br>
            <a:r>
              <a:rPr lang="en-US" altLang="bg-BG" b="1" dirty="0">
                <a:solidFill>
                  <a:srgbClr val="FF3300"/>
                </a:solidFill>
                <a:latin typeface="Abadi" panose="020B0604020104020204" pitchFamily="34" charset="0"/>
              </a:rPr>
              <a:t>Enjoy your stay in </a:t>
            </a:r>
            <a:r>
              <a:rPr lang="en-US" altLang="bg-BG" b="1" dirty="0">
                <a:solidFill>
                  <a:schemeClr val="bg1"/>
                </a:solidFill>
                <a:latin typeface="Abadi" panose="020B0604020104020204" pitchFamily="34" charset="0"/>
              </a:rPr>
              <a:t>Bulgaria!</a:t>
            </a:r>
            <a:endParaRPr lang="bg-BG" altLang="bg-BG" b="1" dirty="0">
              <a:solidFill>
                <a:schemeClr val="bg1"/>
              </a:solidFill>
            </a:endParaRPr>
          </a:p>
        </p:txBody>
      </p:sp>
      <p:pic>
        <p:nvPicPr>
          <p:cNvPr id="35844" name="Картина 2">
            <a:extLst>
              <a:ext uri="{FF2B5EF4-FFF2-40B4-BE49-F238E27FC236}">
                <a16:creationId xmlns:a16="http://schemas.microsoft.com/office/drawing/2014/main" id="{CFCFA51D-0274-4146-98F5-498A2C571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3663" y="42863"/>
            <a:ext cx="5013325"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4" descr="6_logo_thumb">
            <a:extLst>
              <a:ext uri="{FF2B5EF4-FFF2-40B4-BE49-F238E27FC236}">
                <a16:creationId xmlns:a16="http://schemas.microsoft.com/office/drawing/2014/main" id="{A105EB26-1565-448F-97EB-42F2BD0F3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4138" y="5068888"/>
            <a:ext cx="987425" cy="12731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ppt_x"/>
                                          </p:val>
                                        </p:tav>
                                        <p:tav tm="100000">
                                          <p:val>
                                            <p:strVal val="#ppt_x"/>
                                          </p:val>
                                        </p:tav>
                                      </p:tavLst>
                                    </p:anim>
                                    <p:anim calcmode="lin" valueType="num">
                                      <p:cBhvr additive="base">
                                        <p:cTn id="8" dur="500" fill="hold"/>
                                        <p:tgtEl>
                                          <p:spTgt spid="358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5" descr="DSC_7533">
            <a:extLst>
              <a:ext uri="{FF2B5EF4-FFF2-40B4-BE49-F238E27FC236}">
                <a16:creationId xmlns:a16="http://schemas.microsoft.com/office/drawing/2014/main" id="{5D086D2A-74E5-4E12-916F-6FDB928935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580062" y="6205"/>
            <a:ext cx="3095625" cy="4465637"/>
          </a:xfrm>
        </p:spPr>
      </p:pic>
      <p:sp>
        <p:nvSpPr>
          <p:cNvPr id="36867" name="Text Box 6">
            <a:extLst>
              <a:ext uri="{FF2B5EF4-FFF2-40B4-BE49-F238E27FC236}">
                <a16:creationId xmlns:a16="http://schemas.microsoft.com/office/drawing/2014/main" id="{37445655-B207-4C6B-8F3C-6BEDC1A0842E}"/>
              </a:ext>
            </a:extLst>
          </p:cNvPr>
          <p:cNvSpPr txBox="1">
            <a:spLocks noChangeArrowheads="1"/>
          </p:cNvSpPr>
          <p:nvPr/>
        </p:nvSpPr>
        <p:spPr bwMode="auto">
          <a:xfrm>
            <a:off x="2627313" y="-963613"/>
            <a:ext cx="6265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bg-BG" altLang="bg-BG" sz="2400">
              <a:latin typeface="Arial" panose="020B0604020202020204" pitchFamily="34" charset="0"/>
            </a:endParaRPr>
          </a:p>
        </p:txBody>
      </p:sp>
      <p:grpSp>
        <p:nvGrpSpPr>
          <p:cNvPr id="36868" name="Group 6">
            <a:extLst>
              <a:ext uri="{FF2B5EF4-FFF2-40B4-BE49-F238E27FC236}">
                <a16:creationId xmlns:a16="http://schemas.microsoft.com/office/drawing/2014/main" id="{45DE1204-8B24-4CA4-A653-6D2D43BC5954}"/>
              </a:ext>
            </a:extLst>
          </p:cNvPr>
          <p:cNvGrpSpPr>
            <a:grpSpLocks/>
          </p:cNvGrpSpPr>
          <p:nvPr/>
        </p:nvGrpSpPr>
        <p:grpSpPr bwMode="auto">
          <a:xfrm>
            <a:off x="2016125" y="5157788"/>
            <a:ext cx="5111750" cy="882650"/>
            <a:chOff x="1293848" y="4267200"/>
            <a:chExt cx="10573655" cy="1676400"/>
          </a:xfrm>
        </p:grpSpPr>
        <p:sp>
          <p:nvSpPr>
            <p:cNvPr id="6" name="Rectangle 7">
              <a:extLst>
                <a:ext uri="{FF2B5EF4-FFF2-40B4-BE49-F238E27FC236}">
                  <a16:creationId xmlns:a16="http://schemas.microsoft.com/office/drawing/2014/main" id="{1BDF88A0-6E40-4454-9136-D5F98B5A41AF}"/>
                </a:ext>
              </a:extLst>
            </p:cNvPr>
            <p:cNvSpPr/>
            <p:nvPr/>
          </p:nvSpPr>
          <p:spPr>
            <a:xfrm>
              <a:off x="1293848" y="4267200"/>
              <a:ext cx="10573655" cy="1676400"/>
            </a:xfrm>
            <a:prstGeom prst="rect">
              <a:avLst/>
            </a:prstGeom>
            <a:solidFill>
              <a:schemeClr val="bg1">
                <a:alpha val="38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p>
          </p:txBody>
        </p:sp>
        <p:sp>
          <p:nvSpPr>
            <p:cNvPr id="7" name="Rectangle 8">
              <a:extLst>
                <a:ext uri="{FF2B5EF4-FFF2-40B4-BE49-F238E27FC236}">
                  <a16:creationId xmlns:a16="http://schemas.microsoft.com/office/drawing/2014/main" id="{048E67CB-4586-4EA6-8289-781F9493CF1A}"/>
                </a:ext>
              </a:extLst>
            </p:cNvPr>
            <p:cNvSpPr/>
            <p:nvPr/>
          </p:nvSpPr>
          <p:spPr>
            <a:xfrm>
              <a:off x="1566400" y="4420970"/>
              <a:ext cx="10028554" cy="1368859"/>
            </a:xfrm>
            <a:prstGeom prst="rect">
              <a:avLst/>
            </a:prstGeom>
            <a:solidFill>
              <a:schemeClr val="bg1">
                <a:alpha val="67000"/>
              </a:schemeClr>
            </a:solidFill>
            <a:ln>
              <a:noFill/>
            </a:ln>
            <a:effectLst>
              <a:outerShdw dir="4740000" algn="ctr" rotWithShape="0">
                <a:schemeClr val="bg1">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400" b="1" dirty="0">
                  <a:solidFill>
                    <a:schemeClr val="tx1"/>
                  </a:solidFill>
                  <a:latin typeface="Abadi" panose="020B0604020104020204" pitchFamily="34" charset="0"/>
                </a:rPr>
                <a:t>This is Bulgaria</a:t>
              </a:r>
              <a:endParaRPr lang="en-US" sz="2000" b="1" dirty="0">
                <a:solidFill>
                  <a:schemeClr val="tx1"/>
                </a:solidFill>
                <a:latin typeface="Abadi" panose="020B0604020104020204" pitchFamily="34" charset="0"/>
              </a:endParaRPr>
            </a:p>
          </p:txBody>
        </p:sp>
      </p:grpSp>
      <p:sp>
        <p:nvSpPr>
          <p:cNvPr id="8" name="Rectangle 2">
            <a:extLst>
              <a:ext uri="{FF2B5EF4-FFF2-40B4-BE49-F238E27FC236}">
                <a16:creationId xmlns:a16="http://schemas.microsoft.com/office/drawing/2014/main" id="{157B725D-66BE-4C51-B261-6A28B606D660}"/>
              </a:ext>
            </a:extLst>
          </p:cNvPr>
          <p:cNvSpPr txBox="1">
            <a:spLocks noChangeArrowheads="1"/>
          </p:cNvSpPr>
          <p:nvPr/>
        </p:nvSpPr>
        <p:spPr>
          <a:xfrm>
            <a:off x="179512" y="431167"/>
            <a:ext cx="5235500" cy="3789040"/>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altLang="bg-BG" b="1" dirty="0">
                <a:solidFill>
                  <a:srgbClr val="0000FF"/>
                </a:solidFill>
                <a:latin typeface="Abadi" panose="020B0604020104020204" pitchFamily="34" charset="0"/>
              </a:rPr>
              <a:t>Thank you for your attention!</a:t>
            </a:r>
            <a:endParaRPr lang="bg-BG" altLang="bg-BG" b="1" dirty="0">
              <a:solidFill>
                <a:schemeClr val="bg1"/>
              </a:solidFill>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ppt_x"/>
                                          </p:val>
                                        </p:tav>
                                        <p:tav tm="100000">
                                          <p:val>
                                            <p:strVal val="#ppt_x"/>
                                          </p:val>
                                        </p:tav>
                                      </p:tavLst>
                                    </p:anim>
                                    <p:anim calcmode="lin" valueType="num">
                                      <p:cBhvr additive="base">
                                        <p:cTn id="8"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ulgaria-PowerPoint-Template-780">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Bulgaria-PowerPoint-Template-780</Template>
  <TotalTime>607</TotalTime>
  <Words>609</Words>
  <Application>Microsoft Office PowerPoint</Application>
  <PresentationFormat>Презентация на цял екран (4:3)</PresentationFormat>
  <Paragraphs>80</Paragraphs>
  <Slides>33</Slides>
  <Notes>0</Notes>
  <HiddenSlides>0</HiddenSlides>
  <MMClips>0</MMClips>
  <ScaleCrop>false</ScaleCrop>
  <HeadingPairs>
    <vt:vector size="6" baseType="variant">
      <vt:variant>
        <vt:lpstr>Използвани шрифтове</vt:lpstr>
      </vt:variant>
      <vt:variant>
        <vt:i4>5</vt:i4>
      </vt:variant>
      <vt:variant>
        <vt:lpstr>Тема</vt:lpstr>
      </vt:variant>
      <vt:variant>
        <vt:i4>1</vt:i4>
      </vt:variant>
      <vt:variant>
        <vt:lpstr>Заглавия на слайдовете</vt:lpstr>
      </vt:variant>
      <vt:variant>
        <vt:i4>33</vt:i4>
      </vt:variant>
    </vt:vector>
  </HeadingPairs>
  <TitlesOfParts>
    <vt:vector size="39" baseType="lpstr">
      <vt:lpstr>Abadi</vt:lpstr>
      <vt:lpstr>Arial</vt:lpstr>
      <vt:lpstr>Calibri</vt:lpstr>
      <vt:lpstr>Garamond</vt:lpstr>
      <vt:lpstr>Wingdings</vt:lpstr>
      <vt:lpstr>Bulgaria-PowerPoint-Template-780</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Bulgaria</dc:title>
  <dc:creator>Client</dc:creator>
  <cp:lastModifiedBy>Vasil Kalugerov</cp:lastModifiedBy>
  <cp:revision>56</cp:revision>
  <dcterms:created xsi:type="dcterms:W3CDTF">2012-02-05T10:00:22Z</dcterms:created>
  <dcterms:modified xsi:type="dcterms:W3CDTF">2019-02-07T14:26:45Z</dcterms:modified>
</cp:coreProperties>
</file>