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5" r:id="rId1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můžete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C033E-4E42-4133-A0C6-630A6CFF3253}" type="datetimeFigureOut">
              <a:rPr lang="cs-CZ" smtClean="0"/>
              <a:t>07.02.2019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FE08-4339-4F8C-8C6E-43349BA3F72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45831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C033E-4E42-4133-A0C6-630A6CFF3253}" type="datetimeFigureOut">
              <a:rPr lang="cs-CZ" smtClean="0"/>
              <a:t>07.02.2019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FE08-4339-4F8C-8C6E-43349BA3F72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86958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C033E-4E42-4133-A0C6-630A6CFF3253}" type="datetimeFigureOut">
              <a:rPr lang="cs-CZ" smtClean="0"/>
              <a:t>07.02.2019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FE08-4339-4F8C-8C6E-43349BA3F72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78731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C033E-4E42-4133-A0C6-630A6CFF3253}" type="datetimeFigureOut">
              <a:rPr lang="cs-CZ" smtClean="0"/>
              <a:t>07.02.2019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FE08-4339-4F8C-8C6E-43349BA3F72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66026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C033E-4E42-4133-A0C6-630A6CFF3253}" type="datetimeFigureOut">
              <a:rPr lang="cs-CZ" smtClean="0"/>
              <a:t>07.02.2019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FE08-4339-4F8C-8C6E-43349BA3F72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28562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C033E-4E42-4133-A0C6-630A6CFF3253}" type="datetimeFigureOut">
              <a:rPr lang="cs-CZ" smtClean="0"/>
              <a:t>07.02.2019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FE08-4339-4F8C-8C6E-43349BA3F72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3841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C033E-4E42-4133-A0C6-630A6CFF3253}" type="datetimeFigureOut">
              <a:rPr lang="cs-CZ" smtClean="0"/>
              <a:t>07.02.2019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FE08-4339-4F8C-8C6E-43349BA3F72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92994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C033E-4E42-4133-A0C6-630A6CFF3253}" type="datetimeFigureOut">
              <a:rPr lang="cs-CZ" smtClean="0"/>
              <a:t>07.02.2019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FE08-4339-4F8C-8C6E-43349BA3F72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3362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C033E-4E42-4133-A0C6-630A6CFF3253}" type="datetimeFigureOut">
              <a:rPr lang="cs-CZ" smtClean="0"/>
              <a:t>07.02.2019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FE08-4339-4F8C-8C6E-43349BA3F72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57834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C033E-4E42-4133-A0C6-630A6CFF3253}" type="datetimeFigureOut">
              <a:rPr lang="cs-CZ" smtClean="0"/>
              <a:t>07.02.2019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FE08-4339-4F8C-8C6E-43349BA3F72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66249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C033E-4E42-4133-A0C6-630A6CFF3253}" type="datetimeFigureOut">
              <a:rPr lang="cs-CZ" smtClean="0"/>
              <a:t>07.02.2019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FE08-4339-4F8C-8C6E-43349BA3F72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46518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BC033E-4E42-4133-A0C6-630A6CFF3253}" type="datetimeFigureOut">
              <a:rPr lang="cs-CZ" smtClean="0"/>
              <a:t>07.02.2019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F4FE08-4339-4F8C-8C6E-43349BA3F72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5620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adlet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PADLETPDF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padlet.com/mertl/mertlevent" TargetMode="External"/><Relationship Id="rId4" Type="http://schemas.openxmlformats.org/officeDocument/2006/relationships/hyperlink" Target="http://bit.ly/PADLETPT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ocrative.com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socrativept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bit.ly/pdftutorialSocrativeEN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b.socrative.com/login/teacher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b.socrative.com/login/studen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27017" y="457200"/>
            <a:ext cx="880436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400" smtClean="0"/>
              <a:t>WiFi :</a:t>
            </a:r>
          </a:p>
          <a:p>
            <a:r>
              <a:rPr lang="cs-CZ" sz="6000" smtClean="0">
                <a:solidFill>
                  <a:srgbClr val="FF0000"/>
                </a:solidFill>
              </a:rPr>
              <a:t>Zdravka</a:t>
            </a:r>
          </a:p>
          <a:p>
            <a:endParaRPr lang="cs-CZ" sz="4400"/>
          </a:p>
          <a:p>
            <a:r>
              <a:rPr lang="cs-CZ" sz="4400" smtClean="0"/>
              <a:t>Password:</a:t>
            </a:r>
          </a:p>
          <a:p>
            <a:r>
              <a:rPr lang="cs-CZ" sz="6000" smtClean="0">
                <a:solidFill>
                  <a:srgbClr val="FF0000"/>
                </a:solidFill>
              </a:rPr>
              <a:t>Zdr4free</a:t>
            </a:r>
          </a:p>
          <a:p>
            <a:endParaRPr lang="cs-CZ" sz="6000">
              <a:solidFill>
                <a:srgbClr val="FF0000"/>
              </a:solidFill>
            </a:endParaRPr>
          </a:p>
          <a:p>
            <a:r>
              <a:rPr lang="cs-CZ" sz="4000" smtClean="0"/>
              <a:t>(PC – name and password : host )</a:t>
            </a:r>
            <a:endParaRPr lang="cs-CZ" sz="4000"/>
          </a:p>
        </p:txBody>
      </p:sp>
    </p:spTree>
    <p:extLst>
      <p:ext uri="{BB962C8B-B14F-4D97-AF65-F5344CB8AC3E}">
        <p14:creationId xmlns:p14="http://schemas.microsoft.com/office/powerpoint/2010/main" val="3819838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5450" y="1095375"/>
            <a:ext cx="8801100" cy="4667250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1483722" y="5300960"/>
            <a:ext cx="3174274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2400" smtClean="0">
                <a:hlinkClick r:id="rId3"/>
              </a:rPr>
              <a:t>https://padlet.com</a:t>
            </a:r>
            <a:r>
              <a:rPr lang="cs-CZ" sz="2400" smtClean="0"/>
              <a:t> </a:t>
            </a:r>
            <a:endParaRPr lang="cs-CZ" sz="2400"/>
          </a:p>
        </p:txBody>
      </p:sp>
    </p:spTree>
    <p:extLst>
      <p:ext uri="{BB962C8B-B14F-4D97-AF65-F5344CB8AC3E}">
        <p14:creationId xmlns:p14="http://schemas.microsoft.com/office/powerpoint/2010/main" val="395127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7387" y="685800"/>
            <a:ext cx="8277225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912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887" y="695325"/>
            <a:ext cx="9420225" cy="546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707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737" y="666750"/>
            <a:ext cx="9534525" cy="552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235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987" y="800100"/>
            <a:ext cx="9344025" cy="5257800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4310743" y="3681913"/>
            <a:ext cx="5081451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2400" smtClean="0">
                <a:hlinkClick r:id="rId3"/>
              </a:rPr>
              <a:t>http://bit.ly/PADLETPDF</a:t>
            </a:r>
            <a:r>
              <a:rPr lang="cs-CZ" sz="2400" smtClean="0"/>
              <a:t> </a:t>
            </a:r>
            <a:endParaRPr lang="cs-CZ" sz="2400"/>
          </a:p>
        </p:txBody>
      </p:sp>
      <p:sp>
        <p:nvSpPr>
          <p:cNvPr id="4" name="TextovéPole 3"/>
          <p:cNvSpPr txBox="1"/>
          <p:nvPr/>
        </p:nvSpPr>
        <p:spPr>
          <a:xfrm>
            <a:off x="4650377" y="2847702"/>
            <a:ext cx="347472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2400">
                <a:hlinkClick r:id="rId4"/>
              </a:rPr>
              <a:t>http://bit.ly/PADLETPT</a:t>
            </a:r>
            <a:endParaRPr lang="cs-CZ" sz="2400"/>
          </a:p>
        </p:txBody>
      </p:sp>
      <p:sp>
        <p:nvSpPr>
          <p:cNvPr id="5" name="TextovéPole 4"/>
          <p:cNvSpPr txBox="1"/>
          <p:nvPr/>
        </p:nvSpPr>
        <p:spPr>
          <a:xfrm>
            <a:off x="2155371" y="5199017"/>
            <a:ext cx="7328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smtClean="0">
                <a:hlinkClick r:id="rId5"/>
              </a:rPr>
              <a:t>www.padlet.com/mertl/mertlevent</a:t>
            </a:r>
            <a:r>
              <a:rPr lang="cs-CZ" smtClean="0"/>
              <a:t> 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377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225" y="781050"/>
            <a:ext cx="9353550" cy="5295900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6283234" y="5408023"/>
            <a:ext cx="356616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2400" smtClean="0">
                <a:hlinkClick r:id="rId3"/>
              </a:rPr>
              <a:t>https://www.socrative.com</a:t>
            </a:r>
            <a:r>
              <a:rPr lang="cs-CZ" sz="2400" smtClean="0"/>
              <a:t> </a:t>
            </a:r>
            <a:endParaRPr lang="cs-CZ" sz="2400"/>
          </a:p>
        </p:txBody>
      </p:sp>
    </p:spTree>
    <p:extLst>
      <p:ext uri="{BB962C8B-B14F-4D97-AF65-F5344CB8AC3E}">
        <p14:creationId xmlns:p14="http://schemas.microsoft.com/office/powerpoint/2010/main" val="4164018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50" y="762000"/>
            <a:ext cx="93345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720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737" y="723900"/>
            <a:ext cx="9534525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78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162" y="728662"/>
            <a:ext cx="959167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098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787" y="942975"/>
            <a:ext cx="9496425" cy="4972050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3892732" y="3579223"/>
            <a:ext cx="4219303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2400" smtClean="0">
                <a:hlinkClick r:id="rId3"/>
              </a:rPr>
              <a:t>http://bit.ly/socrativept</a:t>
            </a:r>
            <a:r>
              <a:rPr lang="cs-CZ" sz="2400" smtClean="0"/>
              <a:t> </a:t>
            </a:r>
            <a:endParaRPr lang="cs-CZ" sz="2400"/>
          </a:p>
        </p:txBody>
      </p:sp>
      <p:sp>
        <p:nvSpPr>
          <p:cNvPr id="4" name="TextovéPole 3"/>
          <p:cNvSpPr txBox="1"/>
          <p:nvPr/>
        </p:nvSpPr>
        <p:spPr>
          <a:xfrm>
            <a:off x="3892732" y="4285459"/>
            <a:ext cx="502920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2400" smtClean="0">
                <a:hlinkClick r:id="rId4"/>
              </a:rPr>
              <a:t>http://bit.ly/pdftutorialSocrativeEN</a:t>
            </a:r>
            <a:r>
              <a:rPr lang="cs-CZ" sz="2400" smtClean="0"/>
              <a:t> </a:t>
            </a:r>
            <a:endParaRPr lang="cs-CZ" sz="2400"/>
          </a:p>
        </p:txBody>
      </p:sp>
    </p:spTree>
    <p:extLst>
      <p:ext uri="{BB962C8B-B14F-4D97-AF65-F5344CB8AC3E}">
        <p14:creationId xmlns:p14="http://schemas.microsoft.com/office/powerpoint/2010/main" val="2044139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737" y="752475"/>
            <a:ext cx="9534525" cy="5353050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1436915" y="5437533"/>
            <a:ext cx="3918857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mtClean="0">
                <a:hlinkClick r:id="rId3"/>
              </a:rPr>
              <a:t>https://b.socrative.com/login/teacher</a:t>
            </a:r>
            <a:r>
              <a:rPr lang="cs-CZ" smtClean="0"/>
              <a:t> </a:t>
            </a:r>
            <a:endParaRPr lang="cs-CZ"/>
          </a:p>
        </p:txBody>
      </p:sp>
      <p:sp>
        <p:nvSpPr>
          <p:cNvPr id="4" name="TextovéPole 3"/>
          <p:cNvSpPr txBox="1"/>
          <p:nvPr/>
        </p:nvSpPr>
        <p:spPr>
          <a:xfrm>
            <a:off x="5355772" y="5006646"/>
            <a:ext cx="6270170" cy="8002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2800">
                <a:hlinkClick r:id="rId4"/>
              </a:rPr>
              <a:t>https</a:t>
            </a:r>
            <a:r>
              <a:rPr lang="cs-CZ" sz="2800">
                <a:hlinkClick r:id="rId4"/>
              </a:rPr>
              <a:t>://</a:t>
            </a:r>
            <a:r>
              <a:rPr lang="cs-CZ" sz="2800" smtClean="0">
                <a:hlinkClick r:id="rId4"/>
              </a:rPr>
              <a:t>b.socrative.com/login/student</a:t>
            </a:r>
            <a:r>
              <a:rPr lang="cs-CZ" sz="2800" smtClean="0"/>
              <a:t>  </a:t>
            </a:r>
            <a:endParaRPr lang="cs-CZ" sz="2800"/>
          </a:p>
          <a:p>
            <a:endParaRPr lang="cs-CZ"/>
          </a:p>
        </p:txBody>
      </p:sp>
      <p:sp>
        <p:nvSpPr>
          <p:cNvPr id="5" name="TextovéPole 4"/>
          <p:cNvSpPr txBox="1"/>
          <p:nvPr/>
        </p:nvSpPr>
        <p:spPr>
          <a:xfrm>
            <a:off x="6439989" y="5494530"/>
            <a:ext cx="3339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smtClean="0"/>
              <a:t>Room: MERTL8631</a:t>
            </a:r>
            <a:endParaRPr lang="cs-CZ" sz="2400" b="1"/>
          </a:p>
        </p:txBody>
      </p:sp>
    </p:spTree>
    <p:extLst>
      <p:ext uri="{BB962C8B-B14F-4D97-AF65-F5344CB8AC3E}">
        <p14:creationId xmlns:p14="http://schemas.microsoft.com/office/powerpoint/2010/main" val="103795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43</Words>
  <Application>Microsoft Office PowerPoint</Application>
  <PresentationFormat>Širokoúhlá obrazovka</PresentationFormat>
  <Paragraphs>17</Paragraphs>
  <Slides>12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mertl</dc:creator>
  <cp:lastModifiedBy>mertl</cp:lastModifiedBy>
  <cp:revision>7</cp:revision>
  <dcterms:created xsi:type="dcterms:W3CDTF">2019-02-05T08:46:06Z</dcterms:created>
  <dcterms:modified xsi:type="dcterms:W3CDTF">2019-02-07T14:33:38Z</dcterms:modified>
</cp:coreProperties>
</file>